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1" r:id="rId1"/>
    <p:sldMasterId id="2147483692" r:id="rId2"/>
    <p:sldMasterId id="2147483693" r:id="rId3"/>
  </p:sldMasterIdLst>
  <p:notesMasterIdLst>
    <p:notesMasterId r:id="rId56"/>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307"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Lst>
  <p:sldSz cx="13004800" cy="9753600"/>
  <p:notesSz cx="6858000" cy="9144000"/>
  <p:embeddedFontLst>
    <p:embeddedFont>
      <p:font typeface="M PLUS 1p" panose="020B0604020202020204" charset="-128"/>
      <p:regular r:id="rId57"/>
      <p:bold r:id="rId58"/>
    </p:embeddedFont>
    <p:embeddedFont>
      <p:font typeface="Helvetica Neue" panose="020B0604020202020204"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2DC4EA-4C3C-485C-B2FF-DA58453333A6}" v="14" dt="2022-02-13T07:49:23.088"/>
  </p1510:revLst>
</p1510:revInfo>
</file>

<file path=ppt/tableStyles.xml><?xml version="1.0" encoding="utf-8"?>
<a:tblStyleLst xmlns:a="http://schemas.openxmlformats.org/drawingml/2006/main" def="{4C2B8F7B-CACF-4F59-AE0A-ED79B10A6F42}">
  <a:tblStyle styleId="{4C2B8F7B-CACF-4F59-AE0A-ED79B10A6F42}" styleName="Table_0">
    <a:wholeTbl>
      <a:tcTxStyle b="off" i="off">
        <a:font>
          <a:latin typeface="ヒラギノ角ゴ ProN W3"/>
          <a:ea typeface="ヒラギノ角ゴ ProN W3"/>
          <a:cs typeface="ヒラギノ角ゴ ProN W3"/>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solidFill>
        </a:fill>
      </a:tcStyle>
    </a:wholeTbl>
    <a:band1H>
      <a:tcTxStyle/>
      <a:tcStyle>
        <a:tcBdr/>
      </a:tcStyle>
    </a:band1H>
    <a:band2H>
      <a:tcTxStyle b="off" i="off"/>
      <a:tcStyle>
        <a:tcBdr/>
        <a:fill>
          <a:solidFill>
            <a:srgbClr val="E3E5E8"/>
          </a:solidFill>
        </a:fill>
      </a:tcStyle>
    </a:band2H>
    <a:band1V>
      <a:tcTxStyle/>
      <a:tcStyle>
        <a:tcBdr/>
      </a:tcStyle>
    </a:band1V>
    <a:band2V>
      <a:tcTxStyle/>
      <a:tcStyle>
        <a:tcBdr/>
      </a:tcStyle>
    </a:band2V>
    <a:lastCol>
      <a:tcTxStyle/>
      <a:tcStyle>
        <a:tcBdr/>
      </a:tcStyle>
    </a:lastCol>
    <a:firstCol>
      <a:tcTxStyle b="on" i="off">
        <a:font>
          <a:latin typeface="ヒラギノ角ゴ ProN W6"/>
          <a:ea typeface="ヒラギノ角ゴ ProN W6"/>
          <a:cs typeface="ヒラギノ角ゴ ProN W6"/>
        </a:font>
        <a:srgbClr val="FFFFFF"/>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398CCE"/>
          </a:solidFill>
        </a:fill>
      </a:tcStyle>
    </a:firstCol>
    <a:lastRow>
      <a:tcTxStyle b="off" i="off">
        <a:font>
          <a:latin typeface="ヒラギノ角ゴ ProN W3"/>
          <a:ea typeface="ヒラギノ角ゴ ProN W3"/>
          <a:cs typeface="ヒラギノ角ゴ ProN W3"/>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rgbClr val="3797C6"/>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solidFill>
        </a:fill>
      </a:tcStyle>
    </a:lastRow>
    <a:seCell>
      <a:tcTxStyle/>
      <a:tcStyle>
        <a:tcBdr/>
      </a:tcStyle>
    </a:seCell>
    <a:swCell>
      <a:tcTxStyle/>
      <a:tcStyle>
        <a:tcBdr/>
      </a:tcStyle>
    </a:swCell>
    <a:firstRow>
      <a:tcTxStyle b="on" i="off">
        <a:font>
          <a:latin typeface="ヒラギノ角ゴ ProN W6"/>
          <a:ea typeface="ヒラギノ角ゴ ProN W6"/>
          <a:cs typeface="ヒラギノ角ゴ ProN W6"/>
        </a:font>
        <a:srgbClr val="FFFFFF"/>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firstRow>
    <a:neCell>
      <a:tcTxStyle/>
      <a:tcStyle>
        <a:tcBdr/>
      </a:tcStyle>
    </a:neCell>
    <a:nwCell>
      <a:tcTxStyle/>
      <a:tcStyle>
        <a:tcBdr/>
      </a:tcStyle>
    </a:nwCell>
  </a:tblStyle>
  <a:tblStyle styleId="{AFC7CC75-BCC9-4590-82F7-7BDD44AE9AB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7" d="100"/>
          <a:sy n="57" d="100"/>
        </p:scale>
        <p:origin x="150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presProps" Target="presProps.xml"/><Relationship Id="rId68" Type="http://schemas.microsoft.com/office/2015/10/relationships/revisionInfo" Target="revisionInfo.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font" Target="fonts/font2.fntdata"/><Relationship Id="rId66"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font" Target="fonts/font5.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notesMaster" Target="notesMasters/notesMaster1.xml"/><Relationship Id="rId64"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3.fntdata"/><Relationship Id="rId67" Type="http://schemas.microsoft.com/office/2016/11/relationships/changesInfo" Target="changesInfos/changesInfo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1.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font" Target="fonts/font4.fntdata"/><Relationship Id="rId65"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THE DUC 20194515" userId="32441812-81b6-4178-b027-38d89a7cfb09" providerId="ADAL" clId="{082DC4EA-4C3C-485C-B2FF-DA58453333A6}"/>
    <pc:docChg chg="custSel addSld modSld">
      <pc:chgData name="NGUYEN THE DUC 20194515" userId="32441812-81b6-4178-b027-38d89a7cfb09" providerId="ADAL" clId="{082DC4EA-4C3C-485C-B2FF-DA58453333A6}" dt="2022-02-13T08:19:52.522" v="2227" actId="13926"/>
      <pc:docMkLst>
        <pc:docMk/>
      </pc:docMkLst>
      <pc:sldChg chg="modSp mod">
        <pc:chgData name="NGUYEN THE DUC 20194515" userId="32441812-81b6-4178-b027-38d89a7cfb09" providerId="ADAL" clId="{082DC4EA-4C3C-485C-B2FF-DA58453333A6}" dt="2021-12-02T06:44:21.047" v="2198" actId="5793"/>
        <pc:sldMkLst>
          <pc:docMk/>
          <pc:sldMk cId="0" sldId="257"/>
        </pc:sldMkLst>
        <pc:spChg chg="mod">
          <ac:chgData name="NGUYEN THE DUC 20194515" userId="32441812-81b6-4178-b027-38d89a7cfb09" providerId="ADAL" clId="{082DC4EA-4C3C-485C-B2FF-DA58453333A6}" dt="2021-12-02T06:44:21.047" v="2198" actId="5793"/>
          <ac:spMkLst>
            <pc:docMk/>
            <pc:sldMk cId="0" sldId="257"/>
            <ac:spMk id="276" creationId="{00000000-0000-0000-0000-000000000000}"/>
          </ac:spMkLst>
        </pc:spChg>
      </pc:sldChg>
      <pc:sldChg chg="modSp">
        <pc:chgData name="NGUYEN THE DUC 20194515" userId="32441812-81b6-4178-b027-38d89a7cfb09" providerId="ADAL" clId="{082DC4EA-4C3C-485C-B2FF-DA58453333A6}" dt="2022-02-13T07:46:47.137" v="2210"/>
        <pc:sldMkLst>
          <pc:docMk/>
          <pc:sldMk cId="0" sldId="264"/>
        </pc:sldMkLst>
        <pc:graphicFrameChg chg="mod">
          <ac:chgData name="NGUYEN THE DUC 20194515" userId="32441812-81b6-4178-b027-38d89a7cfb09" providerId="ADAL" clId="{082DC4EA-4C3C-485C-B2FF-DA58453333A6}" dt="2022-02-13T07:46:47.137" v="2210"/>
          <ac:graphicFrameMkLst>
            <pc:docMk/>
            <pc:sldMk cId="0" sldId="264"/>
            <ac:graphicFrameMk id="323" creationId="{00000000-0000-0000-0000-000000000000}"/>
          </ac:graphicFrameMkLst>
        </pc:graphicFrameChg>
      </pc:sldChg>
      <pc:sldChg chg="modSp">
        <pc:chgData name="NGUYEN THE DUC 20194515" userId="32441812-81b6-4178-b027-38d89a7cfb09" providerId="ADAL" clId="{082DC4EA-4C3C-485C-B2FF-DA58453333A6}" dt="2022-02-13T07:47:33.376" v="2214"/>
        <pc:sldMkLst>
          <pc:docMk/>
          <pc:sldMk cId="0" sldId="265"/>
        </pc:sldMkLst>
        <pc:graphicFrameChg chg="mod">
          <ac:chgData name="NGUYEN THE DUC 20194515" userId="32441812-81b6-4178-b027-38d89a7cfb09" providerId="ADAL" clId="{082DC4EA-4C3C-485C-B2FF-DA58453333A6}" dt="2022-02-13T07:47:33.376" v="2214"/>
          <ac:graphicFrameMkLst>
            <pc:docMk/>
            <pc:sldMk cId="0" sldId="265"/>
            <ac:graphicFrameMk id="330" creationId="{00000000-0000-0000-0000-000000000000}"/>
          </ac:graphicFrameMkLst>
        </pc:graphicFrameChg>
      </pc:sldChg>
      <pc:sldChg chg="modSp">
        <pc:chgData name="NGUYEN THE DUC 20194515" userId="32441812-81b6-4178-b027-38d89a7cfb09" providerId="ADAL" clId="{082DC4EA-4C3C-485C-B2FF-DA58453333A6}" dt="2022-02-13T07:49:23.088" v="2216"/>
        <pc:sldMkLst>
          <pc:docMk/>
          <pc:sldMk cId="0" sldId="266"/>
        </pc:sldMkLst>
        <pc:graphicFrameChg chg="mod">
          <ac:chgData name="NGUYEN THE DUC 20194515" userId="32441812-81b6-4178-b027-38d89a7cfb09" providerId="ADAL" clId="{082DC4EA-4C3C-485C-B2FF-DA58453333A6}" dt="2022-02-13T07:49:23.088" v="2216"/>
          <ac:graphicFrameMkLst>
            <pc:docMk/>
            <pc:sldMk cId="0" sldId="266"/>
            <ac:graphicFrameMk id="338" creationId="{00000000-0000-0000-0000-000000000000}"/>
          </ac:graphicFrameMkLst>
        </pc:graphicFrameChg>
      </pc:sldChg>
      <pc:sldChg chg="modSp mod">
        <pc:chgData name="NGUYEN THE DUC 20194515" userId="32441812-81b6-4178-b027-38d89a7cfb09" providerId="ADAL" clId="{082DC4EA-4C3C-485C-B2FF-DA58453333A6}" dt="2021-12-02T05:40:19.640" v="693" actId="20577"/>
        <pc:sldMkLst>
          <pc:docMk/>
          <pc:sldMk cId="0" sldId="268"/>
        </pc:sldMkLst>
        <pc:spChg chg="mod">
          <ac:chgData name="NGUYEN THE DUC 20194515" userId="32441812-81b6-4178-b027-38d89a7cfb09" providerId="ADAL" clId="{082DC4EA-4C3C-485C-B2FF-DA58453333A6}" dt="2021-12-02T05:40:19.640" v="693" actId="20577"/>
          <ac:spMkLst>
            <pc:docMk/>
            <pc:sldMk cId="0" sldId="268"/>
            <ac:spMk id="352" creationId="{00000000-0000-0000-0000-000000000000}"/>
          </ac:spMkLst>
        </pc:spChg>
      </pc:sldChg>
      <pc:sldChg chg="modSp mod">
        <pc:chgData name="NGUYEN THE DUC 20194515" userId="32441812-81b6-4178-b027-38d89a7cfb09" providerId="ADAL" clId="{082DC4EA-4C3C-485C-B2FF-DA58453333A6}" dt="2021-12-02T05:44:00.702" v="1053" actId="20577"/>
        <pc:sldMkLst>
          <pc:docMk/>
          <pc:sldMk cId="0" sldId="275"/>
        </pc:sldMkLst>
        <pc:spChg chg="mod">
          <ac:chgData name="NGUYEN THE DUC 20194515" userId="32441812-81b6-4178-b027-38d89a7cfb09" providerId="ADAL" clId="{082DC4EA-4C3C-485C-B2FF-DA58453333A6}" dt="2021-12-02T05:44:00.702" v="1053" actId="20577"/>
          <ac:spMkLst>
            <pc:docMk/>
            <pc:sldMk cId="0" sldId="275"/>
            <ac:spMk id="404" creationId="{00000000-0000-0000-0000-000000000000}"/>
          </ac:spMkLst>
        </pc:spChg>
      </pc:sldChg>
      <pc:sldChg chg="modSp mod">
        <pc:chgData name="NGUYEN THE DUC 20194515" userId="32441812-81b6-4178-b027-38d89a7cfb09" providerId="ADAL" clId="{082DC4EA-4C3C-485C-B2FF-DA58453333A6}" dt="2021-12-02T05:52:47.770" v="1557" actId="20577"/>
        <pc:sldMkLst>
          <pc:docMk/>
          <pc:sldMk cId="0" sldId="282"/>
        </pc:sldMkLst>
        <pc:spChg chg="mod">
          <ac:chgData name="NGUYEN THE DUC 20194515" userId="32441812-81b6-4178-b027-38d89a7cfb09" providerId="ADAL" clId="{082DC4EA-4C3C-485C-B2FF-DA58453333A6}" dt="2021-12-02T05:52:47.770" v="1557" actId="20577"/>
          <ac:spMkLst>
            <pc:docMk/>
            <pc:sldMk cId="0" sldId="282"/>
            <ac:spMk id="457" creationId="{00000000-0000-0000-0000-000000000000}"/>
          </ac:spMkLst>
        </pc:spChg>
        <pc:picChg chg="mod">
          <ac:chgData name="NGUYEN THE DUC 20194515" userId="32441812-81b6-4178-b027-38d89a7cfb09" providerId="ADAL" clId="{082DC4EA-4C3C-485C-B2FF-DA58453333A6}" dt="2021-12-02T05:52:08.767" v="1512" actId="1076"/>
          <ac:picMkLst>
            <pc:docMk/>
            <pc:sldMk cId="0" sldId="282"/>
            <ac:picMk id="458" creationId="{00000000-0000-0000-0000-000000000000}"/>
          </ac:picMkLst>
        </pc:picChg>
      </pc:sldChg>
      <pc:sldChg chg="modSp mod">
        <pc:chgData name="NGUYEN THE DUC 20194515" userId="32441812-81b6-4178-b027-38d89a7cfb09" providerId="ADAL" clId="{082DC4EA-4C3C-485C-B2FF-DA58453333A6}" dt="2021-12-02T05:56:55.142" v="1937" actId="20577"/>
        <pc:sldMkLst>
          <pc:docMk/>
          <pc:sldMk cId="0" sldId="283"/>
        </pc:sldMkLst>
        <pc:spChg chg="mod">
          <ac:chgData name="NGUYEN THE DUC 20194515" userId="32441812-81b6-4178-b027-38d89a7cfb09" providerId="ADAL" clId="{082DC4EA-4C3C-485C-B2FF-DA58453333A6}" dt="2021-12-02T05:56:55.142" v="1937" actId="20577"/>
          <ac:spMkLst>
            <pc:docMk/>
            <pc:sldMk cId="0" sldId="283"/>
            <ac:spMk id="465" creationId="{00000000-0000-0000-0000-000000000000}"/>
          </ac:spMkLst>
        </pc:spChg>
        <pc:picChg chg="mod">
          <ac:chgData name="NGUYEN THE DUC 20194515" userId="32441812-81b6-4178-b027-38d89a7cfb09" providerId="ADAL" clId="{082DC4EA-4C3C-485C-B2FF-DA58453333A6}" dt="2021-12-02T05:55:13.222" v="1715" actId="14100"/>
          <ac:picMkLst>
            <pc:docMk/>
            <pc:sldMk cId="0" sldId="283"/>
            <ac:picMk id="466" creationId="{00000000-0000-0000-0000-000000000000}"/>
          </ac:picMkLst>
        </pc:picChg>
      </pc:sldChg>
      <pc:sldChg chg="modSp mod">
        <pc:chgData name="NGUYEN THE DUC 20194515" userId="32441812-81b6-4178-b027-38d89a7cfb09" providerId="ADAL" clId="{082DC4EA-4C3C-485C-B2FF-DA58453333A6}" dt="2021-12-02T06:00:26.591" v="2191" actId="20577"/>
        <pc:sldMkLst>
          <pc:docMk/>
          <pc:sldMk cId="0" sldId="284"/>
        </pc:sldMkLst>
        <pc:spChg chg="mod">
          <ac:chgData name="NGUYEN THE DUC 20194515" userId="32441812-81b6-4178-b027-38d89a7cfb09" providerId="ADAL" clId="{082DC4EA-4C3C-485C-B2FF-DA58453333A6}" dt="2021-12-02T06:00:26.591" v="2191" actId="20577"/>
          <ac:spMkLst>
            <pc:docMk/>
            <pc:sldMk cId="0" sldId="284"/>
            <ac:spMk id="473" creationId="{00000000-0000-0000-0000-000000000000}"/>
          </ac:spMkLst>
        </pc:spChg>
      </pc:sldChg>
      <pc:sldChg chg="modSp mod">
        <pc:chgData name="NGUYEN THE DUC 20194515" userId="32441812-81b6-4178-b027-38d89a7cfb09" providerId="ADAL" clId="{082DC4EA-4C3C-485C-B2FF-DA58453333A6}" dt="2022-02-13T08:14:47.408" v="2224" actId="13926"/>
        <pc:sldMkLst>
          <pc:docMk/>
          <pc:sldMk cId="0" sldId="301"/>
        </pc:sldMkLst>
        <pc:spChg chg="mod">
          <ac:chgData name="NGUYEN THE DUC 20194515" userId="32441812-81b6-4178-b027-38d89a7cfb09" providerId="ADAL" clId="{082DC4EA-4C3C-485C-B2FF-DA58453333A6}" dt="2022-02-13T08:14:47.408" v="2224" actId="13926"/>
          <ac:spMkLst>
            <pc:docMk/>
            <pc:sldMk cId="0" sldId="301"/>
            <ac:spMk id="599" creationId="{00000000-0000-0000-0000-000000000000}"/>
          </ac:spMkLst>
        </pc:spChg>
      </pc:sldChg>
      <pc:sldChg chg="modSp mod">
        <pc:chgData name="NGUYEN THE DUC 20194515" userId="32441812-81b6-4178-b027-38d89a7cfb09" providerId="ADAL" clId="{082DC4EA-4C3C-485C-B2FF-DA58453333A6}" dt="2022-02-13T08:16:43.250" v="2225" actId="13926"/>
        <pc:sldMkLst>
          <pc:docMk/>
          <pc:sldMk cId="0" sldId="302"/>
        </pc:sldMkLst>
        <pc:spChg chg="mod">
          <ac:chgData name="NGUYEN THE DUC 20194515" userId="32441812-81b6-4178-b027-38d89a7cfb09" providerId="ADAL" clId="{082DC4EA-4C3C-485C-B2FF-DA58453333A6}" dt="2022-02-13T08:16:43.250" v="2225" actId="13926"/>
          <ac:spMkLst>
            <pc:docMk/>
            <pc:sldMk cId="0" sldId="302"/>
            <ac:spMk id="607" creationId="{00000000-0000-0000-0000-000000000000}"/>
          </ac:spMkLst>
        </pc:spChg>
      </pc:sldChg>
      <pc:sldChg chg="modSp mod">
        <pc:chgData name="NGUYEN THE DUC 20194515" userId="32441812-81b6-4178-b027-38d89a7cfb09" providerId="ADAL" clId="{082DC4EA-4C3C-485C-B2FF-DA58453333A6}" dt="2022-02-13T08:18:50.128" v="2226" actId="13926"/>
        <pc:sldMkLst>
          <pc:docMk/>
          <pc:sldMk cId="0" sldId="303"/>
        </pc:sldMkLst>
        <pc:spChg chg="mod">
          <ac:chgData name="NGUYEN THE DUC 20194515" userId="32441812-81b6-4178-b027-38d89a7cfb09" providerId="ADAL" clId="{082DC4EA-4C3C-485C-B2FF-DA58453333A6}" dt="2022-02-13T08:18:50.128" v="2226" actId="13926"/>
          <ac:spMkLst>
            <pc:docMk/>
            <pc:sldMk cId="0" sldId="303"/>
            <ac:spMk id="615" creationId="{00000000-0000-0000-0000-000000000000}"/>
          </ac:spMkLst>
        </pc:spChg>
      </pc:sldChg>
      <pc:sldChg chg="modSp mod">
        <pc:chgData name="NGUYEN THE DUC 20194515" userId="32441812-81b6-4178-b027-38d89a7cfb09" providerId="ADAL" clId="{082DC4EA-4C3C-485C-B2FF-DA58453333A6}" dt="2022-02-13T08:19:52.522" v="2227" actId="13926"/>
        <pc:sldMkLst>
          <pc:docMk/>
          <pc:sldMk cId="0" sldId="304"/>
        </pc:sldMkLst>
        <pc:spChg chg="mod">
          <ac:chgData name="NGUYEN THE DUC 20194515" userId="32441812-81b6-4178-b027-38d89a7cfb09" providerId="ADAL" clId="{082DC4EA-4C3C-485C-B2FF-DA58453333A6}" dt="2022-02-13T08:19:52.522" v="2227" actId="13926"/>
          <ac:spMkLst>
            <pc:docMk/>
            <pc:sldMk cId="0" sldId="304"/>
            <ac:spMk id="624" creationId="{00000000-0000-0000-0000-000000000000}"/>
          </ac:spMkLst>
        </pc:spChg>
      </pc:sldChg>
      <pc:sldChg chg="modSp new mod">
        <pc:chgData name="NGUYEN THE DUC 20194515" userId="32441812-81b6-4178-b027-38d89a7cfb09" providerId="ADAL" clId="{082DC4EA-4C3C-485C-B2FF-DA58453333A6}" dt="2021-12-02T06:00:44.516" v="2194" actId="255"/>
        <pc:sldMkLst>
          <pc:docMk/>
          <pc:sldMk cId="394540735" sldId="307"/>
        </pc:sldMkLst>
        <pc:spChg chg="mod">
          <ac:chgData name="NGUYEN THE DUC 20194515" userId="32441812-81b6-4178-b027-38d89a7cfb09" providerId="ADAL" clId="{082DC4EA-4C3C-485C-B2FF-DA58453333A6}" dt="2021-12-02T06:00:44.516" v="2194" actId="255"/>
          <ac:spMkLst>
            <pc:docMk/>
            <pc:sldMk cId="394540735" sldId="307"/>
            <ac:spMk id="2" creationId="{C6773834-37E6-4F09-9F16-A9589B19383E}"/>
          </ac:spMkLst>
        </pc:spChg>
      </pc:sldChg>
    </pc:docChg>
  </pc:docChgLst>
</pc:chgInfo>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1pPr>
            <a:lvl2pPr marL="914400" marR="0" lvl="1"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2pPr>
            <a:lvl3pPr marL="1371600" marR="0" lvl="2"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3pPr>
            <a:lvl4pPr marL="1828800" marR="0" lvl="3"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4pPr>
            <a:lvl5pPr marL="2286000" marR="0" lvl="4"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5pPr>
            <a:lvl6pPr marL="2743200" marR="0" lvl="5"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6pPr>
            <a:lvl7pPr marL="3200400" marR="0" lvl="6"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7pPr>
            <a:lvl8pPr marL="3657600" marR="0" lvl="7"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8pPr>
            <a:lvl9pPr marL="4114800" marR="0" lvl="8" indent="-228600" algn="l" rtl="0">
              <a:lnSpc>
                <a:spcPct val="125000"/>
              </a:lnSpc>
              <a:spcBef>
                <a:spcPts val="0"/>
              </a:spcBef>
              <a:spcAft>
                <a:spcPts val="0"/>
              </a:spcAft>
              <a:buSzPts val="1400"/>
              <a:buNone/>
              <a:defRPr sz="2400" b="0" i="0" u="none" strike="noStrike" cap="none">
                <a:latin typeface="Avenir"/>
                <a:ea typeface="Avenir"/>
                <a:cs typeface="Avenir"/>
                <a:sym typeface="Avenir"/>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6" name="Google Shape;26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fa55ce129a_1_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7" name="Google Shape;327;gfa55ce129a_1_6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5min 24</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fa55ce129a_1_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4" name="Google Shape;334;gfa55ce129a_1_6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5min 24</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f96ede2333_0_61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2" name="Google Shape;342;gf96ede2333_0_6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f1152054fb_0_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48" name="Google Shape;348;gf1152054fb_0_2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f96ede2333_0_7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55" name="Google Shape;355;gf96ede2333_0_73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f96ede2333_0_7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63" name="Google Shape;363;gf96ede2333_0_74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f96ede2333_0_7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70" name="Google Shape;370;gf96ede2333_0_74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f96ede2333_0_7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77" name="Google Shape;377;gf96ede2333_0_76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f96ede2333_0_76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85" name="Google Shape;385;gf96ede2333_0_76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f96ede2333_0_77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92" name="Google Shape;392;gf96ede2333_0_77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f96ede2333_0_17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3" name="Google Shape;273;gf96ede2333_0_17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fd3184065b_0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0" name="Google Shape;400;gfd3184065b_0_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f96ede2333_0_103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8" name="Google Shape;408;gf96ede2333_0_103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f96ede2333_0_10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16" name="Google Shape;416;gf96ede2333_0_104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f96ede2333_0_10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3" name="Google Shape;423;gf96ede2333_0_104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f96ede2333_0_10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30" name="Google Shape;430;gf96ede2333_0_106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f96ede2333_0_10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38" name="Google Shape;438;gf96ede2333_0_106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f96ede2333_0_107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45" name="Google Shape;445;gf96ede2333_0_107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fd3184065b_0_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53" name="Google Shape;453;gfd3184065b_0_6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fd3184065b_0_6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61" name="Google Shape;461;gfd3184065b_0_6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fd3184065b_0_7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69" name="Google Shape;469;gfd3184065b_0_7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fa55ce129a_1_3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0" name="Google Shape;280;gfa55ce129a_1_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f96ede2333_0_150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77" name="Google Shape;477;gf96ede2333_0_150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fd61aad234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84" name="Google Shape;484;gfd61aad234_0_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fd61aad234_0_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92" name="Google Shape;492;gfd61aad234_0_2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fd61aad234_0_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99" name="Google Shape;499;gfd61aad234_0_2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fd61aad234_0_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06" name="Google Shape;506;gfd61aad234_0_4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fd61aad234_0_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14" name="Google Shape;514;gfd61aad234_0_4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fd61aad234_0_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21" name="Google Shape;521;gfd61aad234_0_5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fd3184065b_0_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29" name="Google Shape;529;gfd3184065b_0_8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fd61aad234_0_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36" name="Google Shape;536;gfd61aad234_0_6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fd61aad234_0_6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44" name="Google Shape;544;gfd61aad234_0_6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fa55ce129a_1_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6" name="Google Shape;286;gfa55ce129a_1_8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fd61aad234_0_7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51" name="Google Shape;551;gfd61aad234_0_7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fd61aad234_0_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58" name="Google Shape;558;gfd61aad234_0_8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fd61aad234_0_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66" name="Google Shape;566;gfd61aad234_0_9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fd61aad234_0_9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73" name="Google Shape;573;gfd61aad234_0_9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fd61aad234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81" name="Google Shape;581;gfd61aad234_0_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f2a7f376fe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9" name="Google Shape;589;gf2a7f376fe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00acdfb17d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5" name="Google Shape;595;g100acdfb17d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fa55ce129a_0_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3" name="Google Shape;603;gfa55ce129a_0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fa55ce129a_0_1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1" name="Google Shape;611;gfa55ce129a_0_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fa55ce129a_0_2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9" name="Google Shape;619;gfa55ce129a_0_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fa55ce129a_1_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3" name="Google Shape;293;gfa55ce129a_1_9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Google drive に提供します。</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fb48eddc57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7" name="Google Shape;627;gfb48eddc57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f11520545c_0_11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33" name="Google Shape;633;gf11520545c_0_1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fa55ce129a_1_8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0" name="Google Shape;300;gfa55ce129a_1_8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fa55ce129a_1_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6" name="Google Shape;306;gfa55ce129a_1_4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5min 24</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fa55ce129a_1_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3" name="Google Shape;313;gfa55ce129a_1_4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5min 24</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fa55ce129a_1_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0" name="Google Shape;320;gfa55ce129a_1_5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25000"/>
              </a:lnSpc>
              <a:spcBef>
                <a:spcPts val="0"/>
              </a:spcBef>
              <a:spcAft>
                <a:spcPts val="0"/>
              </a:spcAft>
              <a:buNone/>
            </a:pPr>
            <a:r>
              <a:rPr lang="en-US" sz="2400">
                <a:latin typeface="Avenir"/>
                <a:ea typeface="Avenir"/>
                <a:cs typeface="Avenir"/>
                <a:sym typeface="Avenir"/>
              </a:rPr>
              <a:t>5min 24</a:t>
            </a: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x">
  <p:cSld name="TITLE_AND_BODY">
    <p:spTree>
      <p:nvGrpSpPr>
        <p:cNvPr id="1" name="Shape 13"/>
        <p:cNvGrpSpPr/>
        <p:nvPr/>
      </p:nvGrpSpPr>
      <p:grpSpPr>
        <a:xfrm>
          <a:off x="0" y="0"/>
          <a:ext cx="0" cy="0"/>
          <a:chOff x="0" y="0"/>
          <a:chExt cx="0" cy="0"/>
        </a:xfrm>
      </p:grpSpPr>
      <p:pic>
        <p:nvPicPr>
          <p:cNvPr id="14" name="Google Shape;14;p2"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15" name="Google Shape;15;p2"/>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6" name="Google Shape;16;p2"/>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DF1F00"/>
              </a:buClr>
              <a:buSzPts val="6400"/>
              <a:buFont typeface="Arial"/>
              <a:buNone/>
              <a:defRPr>
                <a:solidFill>
                  <a:srgbClr val="DF1F00"/>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17" name="Google Shape;17;p2"/>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ctr" anchorCtr="0">
            <a:noAutofit/>
          </a:bodyPr>
          <a:lstStyle>
            <a:lvl1pPr marL="457200" lvl="0" indent="-228600" algn="ctr" rtl="0">
              <a:lnSpc>
                <a:spcPct val="100000"/>
              </a:lnSpc>
              <a:spcBef>
                <a:spcPts val="0"/>
              </a:spcBef>
              <a:spcAft>
                <a:spcPts val="0"/>
              </a:spcAft>
              <a:buClr>
                <a:srgbClr val="000000"/>
              </a:buClr>
              <a:buSzPts val="3200"/>
              <a:buNone/>
              <a:defRPr sz="3200"/>
            </a:lvl1pPr>
            <a:lvl2pPr marL="914400" lvl="1" indent="-228600" algn="ctr" rtl="0">
              <a:lnSpc>
                <a:spcPct val="100000"/>
              </a:lnSpc>
              <a:spcBef>
                <a:spcPts val="0"/>
              </a:spcBef>
              <a:spcAft>
                <a:spcPts val="0"/>
              </a:spcAft>
              <a:buClr>
                <a:srgbClr val="000000"/>
              </a:buClr>
              <a:buSzPts val="3200"/>
              <a:buNone/>
              <a:defRPr sz="3200"/>
            </a:lvl2pPr>
            <a:lvl3pPr marL="1371600" lvl="2" indent="-228600" algn="ctr" rtl="0">
              <a:lnSpc>
                <a:spcPct val="100000"/>
              </a:lnSpc>
              <a:spcBef>
                <a:spcPts val="0"/>
              </a:spcBef>
              <a:spcAft>
                <a:spcPts val="0"/>
              </a:spcAft>
              <a:buClr>
                <a:srgbClr val="000000"/>
              </a:buClr>
              <a:buSzPts val="3200"/>
              <a:buNone/>
              <a:defRPr sz="3200"/>
            </a:lvl3pPr>
            <a:lvl4pPr marL="1828800" lvl="3" indent="-228600" algn="ctr" rtl="0">
              <a:lnSpc>
                <a:spcPct val="100000"/>
              </a:lnSpc>
              <a:spcBef>
                <a:spcPts val="0"/>
              </a:spcBef>
              <a:spcAft>
                <a:spcPts val="0"/>
              </a:spcAft>
              <a:buClr>
                <a:srgbClr val="000000"/>
              </a:buClr>
              <a:buSzPts val="3200"/>
              <a:buNone/>
              <a:defRPr sz="3200"/>
            </a:lvl4pPr>
            <a:lvl5pPr marL="2286000" lvl="4" indent="-228600" algn="ctr" rtl="0">
              <a:lnSpc>
                <a:spcPct val="100000"/>
              </a:lnSpc>
              <a:spcBef>
                <a:spcPts val="0"/>
              </a:spcBef>
              <a:spcAft>
                <a:spcPts val="0"/>
              </a:spcAft>
              <a:buClr>
                <a:srgbClr val="000000"/>
              </a:buClr>
              <a:buSzPts val="3200"/>
              <a:buNone/>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18" name="Google Shape;18;p2"/>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タイトル（中央） 1">
  <p:cSld name="TITLE_AND_BODY_1">
    <p:bg>
      <p:bgPr>
        <a:blipFill rotWithShape="1">
          <a:blip r:embed="rId2">
            <a:alphaModFix/>
          </a:blip>
          <a:tile tx="0" ty="0" sx="99997" sy="99997" flip="none" algn="tl"/>
        </a:blipFill>
        <a:effectLst/>
      </p:bgPr>
    </p:bg>
    <p:spTree>
      <p:nvGrpSpPr>
        <p:cNvPr id="1" name="Shape 63"/>
        <p:cNvGrpSpPr/>
        <p:nvPr/>
      </p:nvGrpSpPr>
      <p:grpSpPr>
        <a:xfrm>
          <a:off x="0" y="0"/>
          <a:ext cx="0" cy="0"/>
          <a:chOff x="0" y="0"/>
          <a:chExt cx="0" cy="0"/>
        </a:xfrm>
      </p:grpSpPr>
      <p:sp>
        <p:nvSpPr>
          <p:cNvPr id="64" name="Google Shape;64;p11"/>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65" name="Google Shape;65;p11"/>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66" name="Google Shape;66;p11"/>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rm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67" name="Google Shape;67;p11"/>
          <p:cNvSpPr txBox="1">
            <a:spLocks noGrp="1"/>
          </p:cNvSpPr>
          <p:nvPr>
            <p:ph type="sldNum" idx="12"/>
          </p:nvPr>
        </p:nvSpPr>
        <p:spPr>
          <a:xfrm>
            <a:off x="12269112" y="91149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タイトル&amp;箇条書き(右よせ）" type="tx">
  <p:cSld name="TITLE_AND_BODY">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a:off x="2051174" y="-3368"/>
            <a:ext cx="10517400" cy="16254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424242"/>
              </a:buClr>
              <a:buSzPts val="6400"/>
              <a:buFont typeface="Arial"/>
              <a:buNone/>
              <a:defRPr>
                <a:solidFill>
                  <a:srgbClr val="424242"/>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76" name="Google Shape;76;p13"/>
          <p:cNvSpPr txBox="1">
            <a:spLocks noGrp="1"/>
          </p:cNvSpPr>
          <p:nvPr>
            <p:ph type="body" idx="1"/>
          </p:nvPr>
        </p:nvSpPr>
        <p:spPr>
          <a:xfrm>
            <a:off x="2024852" y="2031722"/>
            <a:ext cx="10570200" cy="7293300"/>
          </a:xfrm>
          <a:prstGeom prst="rect">
            <a:avLst/>
          </a:prstGeom>
          <a:noFill/>
          <a:ln>
            <a:noFill/>
          </a:ln>
        </p:spPr>
        <p:txBody>
          <a:bodyPr spcFirstLastPara="1" wrap="square" lIns="50800" tIns="50800" rIns="50800" bIns="50800" anchor="ctr" anchorCtr="0">
            <a:noAutofit/>
          </a:bodyPr>
          <a:lstStyle>
            <a:lvl1pPr marL="457200" lvl="0" indent="-228600" algn="l" rtl="0">
              <a:lnSpc>
                <a:spcPct val="100000"/>
              </a:lnSpc>
              <a:spcBef>
                <a:spcPts val="1600"/>
              </a:spcBef>
              <a:spcAft>
                <a:spcPts val="0"/>
              </a:spcAft>
              <a:buClr>
                <a:srgbClr val="000000"/>
              </a:buClr>
              <a:buSzPts val="2400"/>
              <a:buFont typeface="Arial"/>
              <a:buNone/>
              <a:defRPr sz="2400">
                <a:latin typeface="Arial"/>
                <a:ea typeface="Arial"/>
                <a:cs typeface="Arial"/>
                <a:sym typeface="Arial"/>
              </a:defRPr>
            </a:lvl1pPr>
            <a:lvl2pPr marL="914400" lvl="1" indent="-228600" algn="l" rtl="0">
              <a:lnSpc>
                <a:spcPct val="100000"/>
              </a:lnSpc>
              <a:spcBef>
                <a:spcPts val="1600"/>
              </a:spcBef>
              <a:spcAft>
                <a:spcPts val="0"/>
              </a:spcAft>
              <a:buClr>
                <a:srgbClr val="000000"/>
              </a:buClr>
              <a:buSzPts val="3000"/>
              <a:buFont typeface="Arial"/>
              <a:buNone/>
              <a:defRPr sz="3000">
                <a:latin typeface="Arial"/>
                <a:ea typeface="Arial"/>
                <a:cs typeface="Arial"/>
                <a:sym typeface="Arial"/>
              </a:defRPr>
            </a:lvl2pPr>
            <a:lvl3pPr marL="1371600" lvl="2" indent="-419100" algn="l" rtl="0">
              <a:lnSpc>
                <a:spcPct val="100000"/>
              </a:lnSpc>
              <a:spcBef>
                <a:spcPts val="1600"/>
              </a:spcBef>
              <a:spcAft>
                <a:spcPts val="0"/>
              </a:spcAft>
              <a:buClr>
                <a:srgbClr val="FF3B00"/>
              </a:buClr>
              <a:buSzPts val="3000"/>
              <a:buFont typeface="Arial"/>
              <a:buChar char="✓"/>
              <a:defRPr sz="3000">
                <a:latin typeface="Arial"/>
                <a:ea typeface="Arial"/>
                <a:cs typeface="Arial"/>
                <a:sym typeface="Arial"/>
              </a:defRPr>
            </a:lvl3pPr>
            <a:lvl4pPr marL="1828800" lvl="3" indent="-361950" algn="l" rtl="0">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4pPr>
            <a:lvl5pPr marL="2286000" lvl="4" indent="-361950" algn="l" rtl="0">
              <a:lnSpc>
                <a:spcPct val="100000"/>
              </a:lnSpc>
              <a:spcBef>
                <a:spcPts val="1600"/>
              </a:spcBef>
              <a:spcAft>
                <a:spcPts val="0"/>
              </a:spcAft>
              <a:buClr>
                <a:srgbClr val="000000"/>
              </a:buClr>
              <a:buSzPts val="2100"/>
              <a:buFont typeface="Arial"/>
              <a:buChar char="•"/>
              <a:defRPr sz="2800">
                <a:latin typeface="Arial"/>
                <a:ea typeface="Arial"/>
                <a:cs typeface="Arial"/>
                <a:sym typeface="Arial"/>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77" name="Google Shape;77;p13"/>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78" name="Google Shape;78;p13"/>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pic>
        <p:nvPicPr>
          <p:cNvPr id="79" name="Google Shape;79;p13" descr="fujisakura.jpg"/>
          <p:cNvPicPr preferRelativeResize="0"/>
          <p:nvPr/>
        </p:nvPicPr>
        <p:blipFill rotWithShape="1">
          <a:blip r:embed="rId2">
            <a:alphaModFix/>
          </a:blip>
          <a:srcRect l="30078" r="57425"/>
          <a:stretch/>
        </p:blipFill>
        <p:spPr>
          <a:xfrm>
            <a:off x="-5438" y="4"/>
            <a:ext cx="1624963" cy="9753602"/>
          </a:xfrm>
          <a:prstGeom prst="rect">
            <a:avLst/>
          </a:prstGeom>
          <a:noFill/>
          <a:ln>
            <a:noFill/>
          </a:ln>
        </p:spPr>
      </p:pic>
      <p:sp>
        <p:nvSpPr>
          <p:cNvPr id="80" name="Google Shape;80;p13"/>
          <p:cNvSpPr/>
          <p:nvPr/>
        </p:nvSpPr>
        <p:spPr>
          <a:xfrm>
            <a:off x="447968" y="406244"/>
            <a:ext cx="711300" cy="711300"/>
          </a:xfrm>
          <a:prstGeom prst="ellipse">
            <a:avLst/>
          </a:prstGeom>
          <a:noFill/>
          <a:ln w="25400" cap="flat" cmpd="sng">
            <a:solidFill>
              <a:srgbClr val="FFFFFF"/>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81" name="Google Shape;81;p13"/>
          <p:cNvSpPr txBox="1">
            <a:spLocks noGrp="1"/>
          </p:cNvSpPr>
          <p:nvPr>
            <p:ph type="sldNum" idx="12"/>
          </p:nvPr>
        </p:nvSpPr>
        <p:spPr>
          <a:xfrm>
            <a:off x="451365" y="584044"/>
            <a:ext cx="7113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空白">
  <p:cSld name="空白">
    <p:spTree>
      <p:nvGrpSpPr>
        <p:cNvPr id="1" name="Shape 82"/>
        <p:cNvGrpSpPr/>
        <p:nvPr/>
      </p:nvGrpSpPr>
      <p:grpSpPr>
        <a:xfrm>
          <a:off x="0" y="0"/>
          <a:ext cx="0" cy="0"/>
          <a:chOff x="0" y="0"/>
          <a:chExt cx="0" cy="0"/>
        </a:xfrm>
      </p:grpSpPr>
      <p:sp>
        <p:nvSpPr>
          <p:cNvPr id="83" name="Google Shape;83;p14"/>
          <p:cNvSpPr txBox="1">
            <a:spLocks noGrp="1"/>
          </p:cNvSpPr>
          <p:nvPr>
            <p:ph type="sldNum" idx="12"/>
          </p:nvPr>
        </p:nvSpPr>
        <p:spPr>
          <a:xfrm>
            <a:off x="6272021" y="925195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itle">
  <p:cSld name="TITLE">
    <p:spTree>
      <p:nvGrpSpPr>
        <p:cNvPr id="1" name="Shape 84"/>
        <p:cNvGrpSpPr/>
        <p:nvPr/>
      </p:nvGrpSpPr>
      <p:grpSpPr>
        <a:xfrm>
          <a:off x="0" y="0"/>
          <a:ext cx="0" cy="0"/>
          <a:chOff x="0" y="0"/>
          <a:chExt cx="0" cy="0"/>
        </a:xfrm>
      </p:grpSpPr>
      <p:pic>
        <p:nvPicPr>
          <p:cNvPr id="85" name="Google Shape;85;p15"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86" name="Google Shape;86;p15"/>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87" name="Google Shape;87;p15"/>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DF1F00"/>
              </a:buClr>
              <a:buSzPts val="6400"/>
              <a:buFont typeface="Arial"/>
              <a:buNone/>
              <a:defRPr>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88" name="Google Shape;88;p15"/>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89" name="Google Shape;89;p15"/>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92" name="Google Shape;92;p16"/>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93" name="Google Shape;93;p16"/>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94" name="Google Shape;94;p1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95" name="Google Shape;95;p16"/>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p:bg>
      <p:bgPr>
        <a:blipFill rotWithShape="1">
          <a:blip r:embed="rId2">
            <a:alphaModFix/>
          </a:blip>
          <a:tile tx="0" ty="0" sx="99997" sy="99997" flip="none" algn="tl"/>
        </a:blipFill>
        <a:effectLst/>
      </p:bgPr>
    </p:bg>
    <p:spTree>
      <p:nvGrpSpPr>
        <p:cNvPr id="1" name="Shape 96"/>
        <p:cNvGrpSpPr/>
        <p:nvPr/>
      </p:nvGrpSpPr>
      <p:grpSpPr>
        <a:xfrm>
          <a:off x="0" y="0"/>
          <a:ext cx="0" cy="0"/>
          <a:chOff x="0" y="0"/>
          <a:chExt cx="0" cy="0"/>
        </a:xfrm>
      </p:grpSpPr>
      <p:sp>
        <p:nvSpPr>
          <p:cNvPr id="97" name="Google Shape;97;p17"/>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98" name="Google Shape;98;p17"/>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99" name="Google Shape;99;p17"/>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00" name="Google Shape;100;p17"/>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101"/>
        <p:cNvGrpSpPr/>
        <p:nvPr/>
      </p:nvGrpSpPr>
      <p:grpSpPr>
        <a:xfrm>
          <a:off x="0" y="0"/>
          <a:ext cx="0" cy="0"/>
          <a:chOff x="0" y="0"/>
          <a:chExt cx="0" cy="0"/>
        </a:xfrm>
      </p:grpSpPr>
      <p:sp>
        <p:nvSpPr>
          <p:cNvPr id="102" name="Google Shape;102;p18"/>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5800"/>
              <a:buFont typeface="Arial"/>
              <a:buNone/>
              <a:defRPr sz="5800"/>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03" name="Google Shape;103;p18"/>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228600" algn="l" rtl="0">
              <a:lnSpc>
                <a:spcPct val="100000"/>
              </a:lnSpc>
              <a:spcBef>
                <a:spcPts val="2400"/>
              </a:spcBef>
              <a:spcAft>
                <a:spcPts val="0"/>
              </a:spcAft>
              <a:buClr>
                <a:srgbClr val="000000"/>
              </a:buClr>
              <a:buSzPts val="1800"/>
              <a:buNone/>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04" name="Google Shape;104;p18"/>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05" name="Google Shape;105;p1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06" name="Google Shape;106;p18"/>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タイトル（上）">
  <p:cSld name="タイトル（上）">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09" name="Google Shape;109;p1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12" name="Google Shape;112;p20"/>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13" name="Google Shape;113;p20"/>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14" name="Google Shape;114;p2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15" name="Google Shape;115;p20"/>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2">
    <p:bg>
      <p:bgPr>
        <a:blipFill rotWithShape="1">
          <a:blip r:embed="rId2">
            <a:alphaModFix/>
          </a:blip>
          <a:tile tx="0" ty="0" sx="99997" sy="99997" flip="none" algn="tl"/>
        </a:blipFill>
        <a:effectLst/>
      </p:bgPr>
    </p:bg>
    <p:spTree>
      <p:nvGrpSpPr>
        <p:cNvPr id="1" name="Shape 116"/>
        <p:cNvGrpSpPr/>
        <p:nvPr/>
      </p:nvGrpSpPr>
      <p:grpSpPr>
        <a:xfrm>
          <a:off x="0" y="0"/>
          <a:ext cx="0" cy="0"/>
          <a:chOff x="0" y="0"/>
          <a:chExt cx="0" cy="0"/>
        </a:xfrm>
      </p:grpSpPr>
      <p:sp>
        <p:nvSpPr>
          <p:cNvPr id="117" name="Google Shape;117;p21"/>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18" name="Google Shape;118;p21"/>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19" name="Google Shape;119;p21"/>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20" name="Google Shape;120;p21"/>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1" name="Google Shape;21;p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800"/>
              <a:buNone/>
              <a:defRPr/>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2" name="Google Shape;22;p3"/>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3" name="Google Shape;23;p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4" name="Google Shape;24;p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4">
    <p:bg>
      <p:bgPr>
        <a:blipFill rotWithShape="1">
          <a:blip r:embed="rId2">
            <a:alphaModFix/>
          </a:blip>
          <a:tile tx="0" ty="0" sx="99997" sy="99997" flip="none" algn="tl"/>
        </a:blipFill>
        <a:effectLst/>
      </p:bgPr>
    </p:bg>
    <p:spTree>
      <p:nvGrpSpPr>
        <p:cNvPr id="1" name="Shape 121"/>
        <p:cNvGrpSpPr/>
        <p:nvPr/>
      </p:nvGrpSpPr>
      <p:grpSpPr>
        <a:xfrm>
          <a:off x="0" y="0"/>
          <a:ext cx="0" cy="0"/>
          <a:chOff x="0" y="0"/>
          <a:chExt cx="0" cy="0"/>
        </a:xfrm>
      </p:grpSpPr>
      <p:sp>
        <p:nvSpPr>
          <p:cNvPr id="122" name="Google Shape;122;p22"/>
          <p:cNvSpPr/>
          <p:nvPr/>
        </p:nvSpPr>
        <p:spPr>
          <a:xfrm>
            <a:off x="-15627" y="-1003"/>
            <a:ext cx="13036200" cy="92970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23" name="Google Shape;123;p22"/>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24" name="Google Shape;124;p22"/>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25" name="Google Shape;125;p22"/>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26" name="Google Shape;126;p2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27" name="Google Shape;127;p22"/>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タイトル&amp;箇条書き">
  <p:cSld name="タイトル&amp;箇条書き 5">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30" name="Google Shape;130;p2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31" name="Google Shape;131;p2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6">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34" name="Google Shape;134;p24"/>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35" name="Google Shape;135;p24"/>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36" name="Google Shape;136;p2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37" name="Google Shape;137;p24"/>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画像（横長）">
  <p:cSld name="画像（横長）">
    <p:spTree>
      <p:nvGrpSpPr>
        <p:cNvPr id="1" name="Shape 138"/>
        <p:cNvGrpSpPr/>
        <p:nvPr/>
      </p:nvGrpSpPr>
      <p:grpSpPr>
        <a:xfrm>
          <a:off x="0" y="0"/>
          <a:ext cx="0" cy="0"/>
          <a:chOff x="0" y="0"/>
          <a:chExt cx="0" cy="0"/>
        </a:xfrm>
      </p:grpSpPr>
      <p:sp>
        <p:nvSpPr>
          <p:cNvPr id="139" name="Google Shape;139;p25"/>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40" name="Google Shape;140;p25"/>
          <p:cNvSpPr>
            <a:spLocks noGrp="1"/>
          </p:cNvSpPr>
          <p:nvPr>
            <p:ph type="pic" idx="2"/>
          </p:nvPr>
        </p:nvSpPr>
        <p:spPr>
          <a:xfrm>
            <a:off x="381856" y="114242"/>
            <a:ext cx="12228300" cy="81564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41" name="Google Shape;141;p25"/>
          <p:cNvSpPr txBox="1">
            <a:spLocks noGrp="1"/>
          </p:cNvSpPr>
          <p:nvPr>
            <p:ph type="title"/>
          </p:nvPr>
        </p:nvSpPr>
        <p:spPr>
          <a:xfrm>
            <a:off x="1270000" y="7529485"/>
            <a:ext cx="10464900" cy="1019700"/>
          </a:xfrm>
          <a:prstGeom prst="rect">
            <a:avLst/>
          </a:prstGeom>
          <a:noFill/>
          <a:ln>
            <a:noFill/>
          </a:ln>
        </p:spPr>
        <p:txBody>
          <a:bodyPr spcFirstLastPara="1" wrap="square" lIns="50800" tIns="50800" rIns="50800" bIns="50800" anchor="b" anchorCtr="0">
            <a:no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42" name="Google Shape;142;p25"/>
          <p:cNvSpPr txBox="1">
            <a:spLocks noGrp="1"/>
          </p:cNvSpPr>
          <p:nvPr>
            <p:ph type="body" idx="1"/>
          </p:nvPr>
        </p:nvSpPr>
        <p:spPr>
          <a:xfrm>
            <a:off x="1270000" y="8766416"/>
            <a:ext cx="10464900" cy="8745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43" name="Google Shape;143;p2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画像（縦長）">
  <p:cSld name="画像（縦長）">
    <p:bg>
      <p:bgPr>
        <a:blipFill rotWithShape="1">
          <a:blip r:embed="rId2">
            <a:alphaModFix/>
          </a:blip>
          <a:tile tx="0" ty="0" sx="99997" sy="99997" flip="none" algn="tl"/>
        </a:blipFill>
        <a:effectLst/>
      </p:bgPr>
    </p:bg>
    <p:spTree>
      <p:nvGrpSpPr>
        <p:cNvPr id="1" name="Shape 144"/>
        <p:cNvGrpSpPr/>
        <p:nvPr/>
      </p:nvGrpSpPr>
      <p:grpSpPr>
        <a:xfrm>
          <a:off x="0" y="0"/>
          <a:ext cx="0" cy="0"/>
          <a:chOff x="0" y="0"/>
          <a:chExt cx="0" cy="0"/>
        </a:xfrm>
      </p:grpSpPr>
      <p:sp>
        <p:nvSpPr>
          <p:cNvPr id="145" name="Google Shape;145;p26"/>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46" name="Google Shape;146;p26"/>
          <p:cNvSpPr>
            <a:spLocks noGrp="1"/>
          </p:cNvSpPr>
          <p:nvPr>
            <p:ph type="pic" idx="2"/>
          </p:nvPr>
        </p:nvSpPr>
        <p:spPr>
          <a:xfrm>
            <a:off x="3172417" y="635000"/>
            <a:ext cx="12357000" cy="8238000"/>
          </a:xfrm>
          <a:prstGeom prst="rect">
            <a:avLst/>
          </a:prstGeom>
          <a:noFill/>
          <a:ln>
            <a:noFill/>
          </a:ln>
          <a:effectLst>
            <a:outerShdw blurRad="127000" dist="114245"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47" name="Google Shape;147;p26"/>
          <p:cNvSpPr/>
          <p:nvPr/>
        </p:nvSpPr>
        <p:spPr>
          <a:xfrm>
            <a:off x="599644" y="618569"/>
            <a:ext cx="6293700" cy="8229600"/>
          </a:xfrm>
          <a:prstGeom prst="rect">
            <a:avLst/>
          </a:prstGeom>
          <a:solidFill>
            <a:srgbClr val="FFFFFF">
              <a:alpha val="96860"/>
            </a:srgbClr>
          </a:solidFill>
          <a:ln>
            <a:noFill/>
          </a:ln>
          <a:effectLst>
            <a:outerShdw blurRad="127000" dist="114245"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8" name="Google Shape;148;p26"/>
          <p:cNvSpPr txBox="1">
            <a:spLocks noGrp="1"/>
          </p:cNvSpPr>
          <p:nvPr>
            <p:ph type="title"/>
          </p:nvPr>
        </p:nvSpPr>
        <p:spPr>
          <a:xfrm>
            <a:off x="729335" y="903529"/>
            <a:ext cx="6028200" cy="2415600"/>
          </a:xfrm>
          <a:prstGeom prst="rect">
            <a:avLst/>
          </a:prstGeom>
          <a:noFill/>
          <a:ln>
            <a:noFill/>
          </a:ln>
        </p:spPr>
        <p:txBody>
          <a:bodyPr spcFirstLastPara="1" wrap="square" lIns="50800" tIns="50800" rIns="50800" bIns="50800" anchor="b" anchorCtr="0">
            <a:noAutofit/>
          </a:bodyPr>
          <a:lstStyle>
            <a:lvl1pPr lvl="0" algn="ctr" rtl="0">
              <a:lnSpc>
                <a:spcPct val="60000"/>
              </a:lnSpc>
              <a:spcBef>
                <a:spcPts val="0"/>
              </a:spcBef>
              <a:spcAft>
                <a:spcPts val="0"/>
              </a:spcAft>
              <a:buClr>
                <a:srgbClr val="DF1F00"/>
              </a:buClr>
              <a:buSzPts val="4800"/>
              <a:buFont typeface="Arial"/>
              <a:buNone/>
              <a:defRPr sz="4800">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49" name="Google Shape;149;p26"/>
          <p:cNvSpPr txBox="1">
            <a:spLocks noGrp="1"/>
          </p:cNvSpPr>
          <p:nvPr>
            <p:ph type="body" idx="1"/>
          </p:nvPr>
        </p:nvSpPr>
        <p:spPr>
          <a:xfrm>
            <a:off x="952500" y="4119320"/>
            <a:ext cx="5334000" cy="44286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50" name="Google Shape;150;p2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箇条書き">
  <p:cSld name="箇条書き">
    <p:bg>
      <p:bgPr>
        <a:blipFill rotWithShape="1">
          <a:blip r:embed="rId2">
            <a:alphaModFix/>
          </a:blip>
          <a:tile tx="0" ty="0" sx="99997" sy="99997" flip="none" algn="tl"/>
        </a:blipFill>
        <a:effectLst/>
      </p:bgPr>
    </p:bg>
    <p:spTree>
      <p:nvGrpSpPr>
        <p:cNvPr id="1" name="Shape 151"/>
        <p:cNvGrpSpPr/>
        <p:nvPr/>
      </p:nvGrpSpPr>
      <p:grpSpPr>
        <a:xfrm>
          <a:off x="0" y="0"/>
          <a:ext cx="0" cy="0"/>
          <a:chOff x="0" y="0"/>
          <a:chExt cx="0" cy="0"/>
        </a:xfrm>
      </p:grpSpPr>
      <p:sp>
        <p:nvSpPr>
          <p:cNvPr id="152" name="Google Shape;152;p27"/>
          <p:cNvSpPr/>
          <p:nvPr/>
        </p:nvSpPr>
        <p:spPr>
          <a:xfrm>
            <a:off x="-15627" y="457519"/>
            <a:ext cx="13036200" cy="88386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53" name="Google Shape;153;p27"/>
          <p:cNvSpPr txBox="1">
            <a:spLocks noGrp="1"/>
          </p:cNvSpPr>
          <p:nvPr>
            <p:ph type="body" idx="1"/>
          </p:nvPr>
        </p:nvSpPr>
        <p:spPr>
          <a:xfrm>
            <a:off x="952500" y="1153762"/>
            <a:ext cx="11099700" cy="77361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54" name="Google Shape;154;p27"/>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55" name="Google Shape;155;p2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156"/>
        <p:cNvGrpSpPr/>
        <p:nvPr/>
      </p:nvGrpSpPr>
      <p:grpSpPr>
        <a:xfrm>
          <a:off x="0" y="0"/>
          <a:ext cx="0" cy="0"/>
          <a:chOff x="0" y="0"/>
          <a:chExt cx="0" cy="0"/>
        </a:xfrm>
      </p:grpSpPr>
      <p:sp>
        <p:nvSpPr>
          <p:cNvPr id="157" name="Google Shape;157;p28"/>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58" name="Google Shape;158;p28"/>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59" name="Google Shape;159;p28"/>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60" name="Google Shape;160;p28"/>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61" name="Google Shape;161;p2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62" name="Google Shape;162;p28"/>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matchingName="タイトル、箇条書き、画像 2画像">
  <p:cSld name="タイトル、箇条書き、画像 2画像">
    <p:spTree>
      <p:nvGrpSpPr>
        <p:cNvPr id="1" name="Shape 163"/>
        <p:cNvGrpSpPr/>
        <p:nvPr/>
      </p:nvGrpSpPr>
      <p:grpSpPr>
        <a:xfrm>
          <a:off x="0" y="0"/>
          <a:ext cx="0" cy="0"/>
          <a:chOff x="0" y="0"/>
          <a:chExt cx="0" cy="0"/>
        </a:xfrm>
      </p:grpSpPr>
      <p:sp>
        <p:nvSpPr>
          <p:cNvPr id="164" name="Google Shape;164;p29"/>
          <p:cNvSpPr>
            <a:spLocks noGrp="1"/>
          </p:cNvSpPr>
          <p:nvPr>
            <p:ph type="pic" idx="2"/>
          </p:nvPr>
        </p:nvSpPr>
        <p:spPr>
          <a:xfrm>
            <a:off x="4533900" y="2400300"/>
            <a:ext cx="9429600" cy="31749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65" name="Google Shape;165;p29"/>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66" name="Google Shape;166;p29"/>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2400"/>
              </a:spcBef>
              <a:spcAft>
                <a:spcPts val="0"/>
              </a:spcAft>
              <a:buClr>
                <a:srgbClr val="000000"/>
              </a:buClr>
              <a:buSzPts val="1350"/>
              <a:buChar char="•"/>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67" name="Google Shape;167;p2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68" name="Google Shape;168;p2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69" name="Google Shape;169;p2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70" name="Google Shape;170;p29"/>
          <p:cNvSpPr>
            <a:spLocks noGrp="1"/>
          </p:cNvSpPr>
          <p:nvPr>
            <p:ph type="pic" idx="3"/>
          </p:nvPr>
        </p:nvSpPr>
        <p:spPr>
          <a:xfrm>
            <a:off x="4533900" y="5817891"/>
            <a:ext cx="9429600" cy="31749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matchingName="引用">
  <p:cSld name="引用">
    <p:spTree>
      <p:nvGrpSpPr>
        <p:cNvPr id="1" name="Shape 171"/>
        <p:cNvGrpSpPr/>
        <p:nvPr/>
      </p:nvGrpSpPr>
      <p:grpSpPr>
        <a:xfrm>
          <a:off x="0" y="0"/>
          <a:ext cx="0" cy="0"/>
          <a:chOff x="0" y="0"/>
          <a:chExt cx="0" cy="0"/>
        </a:xfrm>
      </p:grpSpPr>
      <p:sp>
        <p:nvSpPr>
          <p:cNvPr id="172" name="Google Shape;172;p30"/>
          <p:cNvSpPr txBox="1">
            <a:spLocks noGrp="1"/>
          </p:cNvSpPr>
          <p:nvPr>
            <p:ph type="body" idx="1"/>
          </p:nvPr>
        </p:nvSpPr>
        <p:spPr>
          <a:xfrm>
            <a:off x="1270000" y="8535368"/>
            <a:ext cx="10464900" cy="4698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2400"/>
              <a:buFont typeface="Helvetica Neue"/>
              <a:buNone/>
              <a:defRPr sz="2400">
                <a:latin typeface="Helvetica Neue"/>
                <a:ea typeface="Helvetica Neue"/>
                <a:cs typeface="Helvetica Neue"/>
                <a:sym typeface="Helvetica Neue"/>
              </a:defRPr>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73" name="Google Shape;173;p30"/>
          <p:cNvSpPr txBox="1">
            <a:spLocks noGrp="1"/>
          </p:cNvSpPr>
          <p:nvPr>
            <p:ph type="body" idx="2"/>
          </p:nvPr>
        </p:nvSpPr>
        <p:spPr>
          <a:xfrm>
            <a:off x="1270000" y="4267200"/>
            <a:ext cx="10464900" cy="685800"/>
          </a:xfrm>
          <a:prstGeom prst="rect">
            <a:avLst/>
          </a:prstGeom>
          <a:noFill/>
          <a:ln>
            <a:noFill/>
          </a:ln>
        </p:spPr>
        <p:txBody>
          <a:bodyPr spcFirstLastPara="1" wrap="square" lIns="50800" tIns="50800" rIns="50800" bIns="50800" anchor="ctr" anchorCtr="0">
            <a:noAutofit/>
          </a:bodyPr>
          <a:lstStyle>
            <a:lvl1pPr marL="457200" lvl="0" indent="-228600" algn="ctr" rtl="0">
              <a:lnSpc>
                <a:spcPct val="100000"/>
              </a:lnSpc>
              <a:spcBef>
                <a:spcPts val="0"/>
              </a:spcBef>
              <a:spcAft>
                <a:spcPts val="0"/>
              </a:spcAft>
              <a:buClr>
                <a:srgbClr val="000000"/>
              </a:buClr>
              <a:buSzPts val="3800"/>
              <a:buFont typeface="Arial"/>
              <a:buNone/>
              <a:defRPr sz="3800"/>
            </a:lvl1pPr>
            <a:lvl2pPr marL="914400" lvl="1" indent="-314325" algn="l" rtl="0">
              <a:lnSpc>
                <a:spcPct val="100000"/>
              </a:lnSpc>
              <a:spcBef>
                <a:spcPts val="2400"/>
              </a:spcBef>
              <a:spcAft>
                <a:spcPts val="0"/>
              </a:spcAft>
              <a:buClr>
                <a:srgbClr val="000000"/>
              </a:buClr>
              <a:buSzPts val="135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74" name="Google Shape;174;p30"/>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75" name="Google Shape;175;p3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176"/>
        <p:cNvGrpSpPr/>
        <p:nvPr/>
      </p:nvGrpSpPr>
      <p:grpSpPr>
        <a:xfrm>
          <a:off x="0" y="0"/>
          <a:ext cx="0" cy="0"/>
          <a:chOff x="0" y="0"/>
          <a:chExt cx="0" cy="0"/>
        </a:xfrm>
      </p:grpSpPr>
      <p:sp>
        <p:nvSpPr>
          <p:cNvPr id="177" name="Google Shape;177;p3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p:bg>
      <p:bgPr>
        <a:blipFill rotWithShape="1">
          <a:blip r:embed="rId2">
            <a:alphaModFix/>
          </a:blip>
          <a:tile tx="0" ty="0" sx="99997" sy="99997" flip="none" algn="tl"/>
        </a:blipFill>
        <a:effectLst/>
      </p:bgPr>
    </p:bg>
    <p:spTree>
      <p:nvGrpSpPr>
        <p:cNvPr id="1" name="Shape 25"/>
        <p:cNvGrpSpPr/>
        <p:nvPr/>
      </p:nvGrpSpPr>
      <p:grpSpPr>
        <a:xfrm>
          <a:off x="0" y="0"/>
          <a:ext cx="0" cy="0"/>
          <a:chOff x="0" y="0"/>
          <a:chExt cx="0" cy="0"/>
        </a:xfrm>
      </p:grpSpPr>
      <p:sp>
        <p:nvSpPr>
          <p:cNvPr id="26" name="Google Shape;26;p4"/>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7" name="Google Shape;27;p4"/>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8" name="Google Shape;28;p4"/>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9" name="Google Shape;29;p4"/>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写真">
  <p:cSld name="写真">
    <p:spTree>
      <p:nvGrpSpPr>
        <p:cNvPr id="1" name="Shape 178"/>
        <p:cNvGrpSpPr/>
        <p:nvPr/>
      </p:nvGrpSpPr>
      <p:grpSpPr>
        <a:xfrm>
          <a:off x="0" y="0"/>
          <a:ext cx="0" cy="0"/>
          <a:chOff x="0" y="0"/>
          <a:chExt cx="0" cy="0"/>
        </a:xfrm>
      </p:grpSpPr>
      <p:sp>
        <p:nvSpPr>
          <p:cNvPr id="179" name="Google Shape;179;p32"/>
          <p:cNvSpPr>
            <a:spLocks noGrp="1"/>
          </p:cNvSpPr>
          <p:nvPr>
            <p:ph type="pic" idx="2"/>
          </p:nvPr>
        </p:nvSpPr>
        <p:spPr>
          <a:xfrm>
            <a:off x="-812800" y="0"/>
            <a:ext cx="14622900" cy="97536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180" name="Google Shape;180;p32"/>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1" name="Google Shape;181;p3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7">
    <p:spTree>
      <p:nvGrpSpPr>
        <p:cNvPr id="1" name="Shape 182"/>
        <p:cNvGrpSpPr/>
        <p:nvPr/>
      </p:nvGrpSpPr>
      <p:grpSpPr>
        <a:xfrm>
          <a:off x="0" y="0"/>
          <a:ext cx="0" cy="0"/>
          <a:chOff x="0" y="0"/>
          <a:chExt cx="0" cy="0"/>
        </a:xfrm>
      </p:grpSpPr>
      <p:sp>
        <p:nvSpPr>
          <p:cNvPr id="183" name="Google Shape;183;p3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5800"/>
              <a:buFont typeface="Arial"/>
              <a:buNone/>
              <a:defRPr sz="5800"/>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84" name="Google Shape;184;p33"/>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b="1">
                <a:latin typeface="Arial"/>
                <a:ea typeface="Arial"/>
                <a:cs typeface="Arial"/>
                <a:sym typeface="Arial"/>
              </a:defRPr>
            </a:lvl1pPr>
            <a:lvl2pPr marL="914400" lvl="1" indent="-228600" algn="l" rtl="0">
              <a:lnSpc>
                <a:spcPct val="100000"/>
              </a:lnSpc>
              <a:spcBef>
                <a:spcPts val="2400"/>
              </a:spcBef>
              <a:spcAft>
                <a:spcPts val="0"/>
              </a:spcAft>
              <a:buClr>
                <a:srgbClr val="000000"/>
              </a:buClr>
              <a:buSzPts val="3200"/>
              <a:buFont typeface="Arial"/>
              <a:buNone/>
              <a:defRPr b="1">
                <a:latin typeface="Arial"/>
                <a:ea typeface="Arial"/>
                <a:cs typeface="Arial"/>
                <a:sym typeface="Arial"/>
              </a:defRPr>
            </a:lvl2pPr>
            <a:lvl3pPr marL="1371600" lvl="2" indent="-381000" algn="l" rtl="0">
              <a:lnSpc>
                <a:spcPct val="100000"/>
              </a:lnSpc>
              <a:spcBef>
                <a:spcPts val="2400"/>
              </a:spcBef>
              <a:spcAft>
                <a:spcPts val="0"/>
              </a:spcAft>
              <a:buClr>
                <a:srgbClr val="000000"/>
              </a:buClr>
              <a:buSzPts val="2400"/>
              <a:buFont typeface="Arial"/>
              <a:buChar char="•"/>
              <a:defRPr b="1">
                <a:latin typeface="Arial"/>
                <a:ea typeface="Arial"/>
                <a:cs typeface="Arial"/>
                <a:sym typeface="Arial"/>
              </a:defRPr>
            </a:lvl3pPr>
            <a:lvl4pPr marL="1828800" lvl="3" indent="-381000" algn="l" rtl="0">
              <a:lnSpc>
                <a:spcPct val="100000"/>
              </a:lnSpc>
              <a:spcBef>
                <a:spcPts val="2400"/>
              </a:spcBef>
              <a:spcAft>
                <a:spcPts val="0"/>
              </a:spcAft>
              <a:buClr>
                <a:srgbClr val="000000"/>
              </a:buClr>
              <a:buSzPts val="2400"/>
              <a:buFont typeface="Arial"/>
              <a:buChar char="•"/>
              <a:defRPr b="1">
                <a:latin typeface="Arial"/>
                <a:ea typeface="Arial"/>
                <a:cs typeface="Arial"/>
                <a:sym typeface="Arial"/>
              </a:defRPr>
            </a:lvl4pPr>
            <a:lvl5pPr marL="2286000" lvl="4" indent="-381000" algn="l" rtl="0">
              <a:lnSpc>
                <a:spcPct val="100000"/>
              </a:lnSpc>
              <a:spcBef>
                <a:spcPts val="2400"/>
              </a:spcBef>
              <a:spcAft>
                <a:spcPts val="0"/>
              </a:spcAft>
              <a:buClr>
                <a:srgbClr val="000000"/>
              </a:buClr>
              <a:buSzPts val="2400"/>
              <a:buFont typeface="Arial"/>
              <a:buChar char="•"/>
              <a:defRPr b="1">
                <a:latin typeface="Arial"/>
                <a:ea typeface="Arial"/>
                <a:cs typeface="Arial"/>
                <a:sym typeface="Arial"/>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85" name="Google Shape;185;p33"/>
          <p:cNvSpPr/>
          <p:nvPr/>
        </p:nvSpPr>
        <p:spPr>
          <a:xfrm>
            <a:off x="12137539" y="8924439"/>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6" name="Google Shape;186;p33"/>
          <p:cNvSpPr/>
          <p:nvPr/>
        </p:nvSpPr>
        <p:spPr>
          <a:xfrm>
            <a:off x="329337"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87" name="Google Shape;187;p33"/>
          <p:cNvSpPr txBox="1">
            <a:spLocks noGrp="1"/>
          </p:cNvSpPr>
          <p:nvPr>
            <p:ph type="sldNum" idx="12"/>
          </p:nvPr>
        </p:nvSpPr>
        <p:spPr>
          <a:xfrm>
            <a:off x="12294727" y="9102239"/>
            <a:ext cx="396900" cy="406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8">
    <p:spTree>
      <p:nvGrpSpPr>
        <p:cNvPr id="1" name="Shape 188"/>
        <p:cNvGrpSpPr/>
        <p:nvPr/>
      </p:nvGrpSpPr>
      <p:grpSpPr>
        <a:xfrm>
          <a:off x="0" y="0"/>
          <a:ext cx="0" cy="0"/>
          <a:chOff x="0" y="0"/>
          <a:chExt cx="0" cy="0"/>
        </a:xfrm>
      </p:grpSpPr>
      <p:sp>
        <p:nvSpPr>
          <p:cNvPr id="189" name="Google Shape;189;p34"/>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190" name="Google Shape;190;p34"/>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a:latin typeface="Arial"/>
                <a:ea typeface="Arial"/>
                <a:cs typeface="Arial"/>
                <a:sym typeface="Arial"/>
              </a:defRPr>
            </a:lvl1pPr>
            <a:lvl2pPr marL="914400" lvl="1" indent="-320040" algn="l" rtl="0">
              <a:lnSpc>
                <a:spcPct val="100000"/>
              </a:lnSpc>
              <a:spcBef>
                <a:spcPts val="2400"/>
              </a:spcBef>
              <a:spcAft>
                <a:spcPts val="0"/>
              </a:spcAft>
              <a:buClr>
                <a:srgbClr val="000000"/>
              </a:buClr>
              <a:buSzPts val="1440"/>
              <a:buChar char="•"/>
              <a:defRPr/>
            </a:lvl2pPr>
            <a:lvl3pPr marL="1371600" lvl="2" indent="-314325" algn="l" rtl="0">
              <a:lnSpc>
                <a:spcPct val="100000"/>
              </a:lnSpc>
              <a:spcBef>
                <a:spcPts val="2400"/>
              </a:spcBef>
              <a:spcAft>
                <a:spcPts val="0"/>
              </a:spcAft>
              <a:buClr>
                <a:srgbClr val="000000"/>
              </a:buClr>
              <a:buSzPts val="1350"/>
              <a:buChar char="•"/>
              <a:defRPr/>
            </a:lvl3pPr>
            <a:lvl4pPr marL="1828800" lvl="3" indent="-314325" algn="l" rtl="0">
              <a:lnSpc>
                <a:spcPct val="100000"/>
              </a:lnSpc>
              <a:spcBef>
                <a:spcPts val="2400"/>
              </a:spcBef>
              <a:spcAft>
                <a:spcPts val="0"/>
              </a:spcAft>
              <a:buClr>
                <a:srgbClr val="000000"/>
              </a:buClr>
              <a:buSzPts val="1350"/>
              <a:buChar char="•"/>
              <a:defRPr/>
            </a:lvl4pPr>
            <a:lvl5pPr marL="2286000" lvl="4" indent="-314325" algn="l" rtl="0">
              <a:lnSpc>
                <a:spcPct val="100000"/>
              </a:lnSpc>
              <a:spcBef>
                <a:spcPts val="2400"/>
              </a:spcBef>
              <a:spcAft>
                <a:spcPts val="0"/>
              </a:spcAft>
              <a:buClr>
                <a:srgbClr val="000000"/>
              </a:buClr>
              <a:buSzPts val="1350"/>
              <a:buChar char="•"/>
              <a:defRPr/>
            </a:lvl5pPr>
            <a:lvl6pPr marL="2743200" lvl="5" indent="-314325" algn="l" rtl="0">
              <a:lnSpc>
                <a:spcPct val="100000"/>
              </a:lnSpc>
              <a:spcBef>
                <a:spcPts val="2400"/>
              </a:spcBef>
              <a:spcAft>
                <a:spcPts val="0"/>
              </a:spcAft>
              <a:buClr>
                <a:srgbClr val="000000"/>
              </a:buClr>
              <a:buSzPts val="1350"/>
              <a:buChar char="•"/>
              <a:defRPr/>
            </a:lvl6pPr>
            <a:lvl7pPr marL="3200400" lvl="6" indent="-314325" algn="l" rtl="0">
              <a:lnSpc>
                <a:spcPct val="100000"/>
              </a:lnSpc>
              <a:spcBef>
                <a:spcPts val="2400"/>
              </a:spcBef>
              <a:spcAft>
                <a:spcPts val="0"/>
              </a:spcAft>
              <a:buClr>
                <a:srgbClr val="000000"/>
              </a:buClr>
              <a:buSzPts val="1350"/>
              <a:buChar char="•"/>
              <a:defRPr/>
            </a:lvl7pPr>
            <a:lvl8pPr marL="3657600" lvl="7" indent="-314325" algn="l" rtl="0">
              <a:lnSpc>
                <a:spcPct val="100000"/>
              </a:lnSpc>
              <a:spcBef>
                <a:spcPts val="2400"/>
              </a:spcBef>
              <a:spcAft>
                <a:spcPts val="0"/>
              </a:spcAft>
              <a:buClr>
                <a:srgbClr val="000000"/>
              </a:buClr>
              <a:buSzPts val="1350"/>
              <a:buChar char="•"/>
              <a:defRPr/>
            </a:lvl8pPr>
            <a:lvl9pPr marL="4114800" lvl="8" indent="-314325" algn="l" rtl="0">
              <a:lnSpc>
                <a:spcPct val="100000"/>
              </a:lnSpc>
              <a:spcBef>
                <a:spcPts val="2400"/>
              </a:spcBef>
              <a:spcAft>
                <a:spcPts val="0"/>
              </a:spcAft>
              <a:buClr>
                <a:srgbClr val="000000"/>
              </a:buClr>
              <a:buSzPts val="1350"/>
              <a:buChar char="•"/>
              <a:defRPr/>
            </a:lvl9pPr>
          </a:lstStyle>
          <a:p>
            <a:endParaRPr/>
          </a:p>
        </p:txBody>
      </p:sp>
      <p:sp>
        <p:nvSpPr>
          <p:cNvPr id="191" name="Google Shape;191;p34"/>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92" name="Google Shape;192;p3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
        <p:nvSpPr>
          <p:cNvPr id="193" name="Google Shape;193;p34"/>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タイトル &amp; サブタイトル" type="tx">
  <p:cSld name="TITLE_AND_BODY">
    <p:spTree>
      <p:nvGrpSpPr>
        <p:cNvPr id="1" name="Shape 202"/>
        <p:cNvGrpSpPr/>
        <p:nvPr/>
      </p:nvGrpSpPr>
      <p:grpSpPr>
        <a:xfrm>
          <a:off x="0" y="0"/>
          <a:ext cx="0" cy="0"/>
          <a:chOff x="0" y="0"/>
          <a:chExt cx="0" cy="0"/>
        </a:xfrm>
      </p:grpSpPr>
      <p:pic>
        <p:nvPicPr>
          <p:cNvPr id="203" name="Google Shape;203;p36" descr="fujisakura.jpg"/>
          <p:cNvPicPr preferRelativeResize="0"/>
          <p:nvPr/>
        </p:nvPicPr>
        <p:blipFill rotWithShape="1">
          <a:blip r:embed="rId2">
            <a:alphaModFix/>
          </a:blip>
          <a:srcRect/>
          <a:stretch/>
        </p:blipFill>
        <p:spPr>
          <a:xfrm>
            <a:off x="0" y="0"/>
            <a:ext cx="13004800" cy="9753600"/>
          </a:xfrm>
          <a:prstGeom prst="rect">
            <a:avLst/>
          </a:prstGeom>
          <a:noFill/>
          <a:ln>
            <a:noFill/>
          </a:ln>
        </p:spPr>
      </p:pic>
      <p:sp>
        <p:nvSpPr>
          <p:cNvPr id="204" name="Google Shape;204;p36"/>
          <p:cNvSpPr/>
          <p:nvPr/>
        </p:nvSpPr>
        <p:spPr>
          <a:xfrm>
            <a:off x="-2584" y="4192129"/>
            <a:ext cx="13010100" cy="2423700"/>
          </a:xfrm>
          <a:prstGeom prst="rect">
            <a:avLst/>
          </a:prstGeom>
          <a:solidFill>
            <a:srgbClr val="FFFFFF">
              <a:alpha val="85490"/>
            </a:srgbClr>
          </a:solidFill>
          <a:ln>
            <a:noFill/>
          </a:ln>
          <a:effectLst>
            <a:outerShdw blurRad="152400" dist="150446" dir="5400000" rotWithShape="0">
              <a:srgbClr val="000000">
                <a:alpha val="5804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05" name="Google Shape;205;p36"/>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DF1F00"/>
              </a:buClr>
              <a:buSzPts val="6400"/>
              <a:buFont typeface="Arial"/>
              <a:buNone/>
              <a:defRPr>
                <a:solidFill>
                  <a:srgbClr val="DF1F00"/>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06" name="Google Shape;206;p36"/>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ctr" anchorCtr="0">
            <a:noAutofit/>
          </a:bodyPr>
          <a:lstStyle>
            <a:lvl1pPr marL="457200" lvl="0" indent="-228600" algn="ctr" rtl="0">
              <a:lnSpc>
                <a:spcPct val="100000"/>
              </a:lnSpc>
              <a:spcBef>
                <a:spcPts val="0"/>
              </a:spcBef>
              <a:spcAft>
                <a:spcPts val="0"/>
              </a:spcAft>
              <a:buClr>
                <a:srgbClr val="000000"/>
              </a:buClr>
              <a:buSzPts val="3200"/>
              <a:buNone/>
              <a:defRPr sz="3200"/>
            </a:lvl1pPr>
            <a:lvl2pPr marL="914400" lvl="1" indent="-228600" algn="ctr" rtl="0">
              <a:lnSpc>
                <a:spcPct val="100000"/>
              </a:lnSpc>
              <a:spcBef>
                <a:spcPts val="0"/>
              </a:spcBef>
              <a:spcAft>
                <a:spcPts val="0"/>
              </a:spcAft>
              <a:buClr>
                <a:srgbClr val="000000"/>
              </a:buClr>
              <a:buSzPts val="3200"/>
              <a:buNone/>
              <a:defRPr sz="3200"/>
            </a:lvl2pPr>
            <a:lvl3pPr marL="1371600" lvl="2" indent="-228600" algn="ctr" rtl="0">
              <a:lnSpc>
                <a:spcPct val="100000"/>
              </a:lnSpc>
              <a:spcBef>
                <a:spcPts val="0"/>
              </a:spcBef>
              <a:spcAft>
                <a:spcPts val="0"/>
              </a:spcAft>
              <a:buClr>
                <a:srgbClr val="000000"/>
              </a:buClr>
              <a:buSzPts val="3200"/>
              <a:buNone/>
              <a:defRPr sz="3200"/>
            </a:lvl3pPr>
            <a:lvl4pPr marL="1828800" lvl="3" indent="-228600" algn="ctr" rtl="0">
              <a:lnSpc>
                <a:spcPct val="100000"/>
              </a:lnSpc>
              <a:spcBef>
                <a:spcPts val="0"/>
              </a:spcBef>
              <a:spcAft>
                <a:spcPts val="0"/>
              </a:spcAft>
              <a:buClr>
                <a:srgbClr val="000000"/>
              </a:buClr>
              <a:buSzPts val="3200"/>
              <a:buNone/>
              <a:defRPr sz="3200"/>
            </a:lvl4pPr>
            <a:lvl5pPr marL="2286000" lvl="4" indent="-228600" algn="ctr" rtl="0">
              <a:lnSpc>
                <a:spcPct val="100000"/>
              </a:lnSpc>
              <a:spcBef>
                <a:spcPts val="0"/>
              </a:spcBef>
              <a:spcAft>
                <a:spcPts val="0"/>
              </a:spcAft>
              <a:buClr>
                <a:srgbClr val="000000"/>
              </a:buClr>
              <a:buSzPts val="3200"/>
              <a:buNone/>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07" name="Google Shape;207;p36"/>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p:spTree>
      <p:nvGrpSpPr>
        <p:cNvPr id="1" name="Shape 208"/>
        <p:cNvGrpSpPr/>
        <p:nvPr/>
      </p:nvGrpSpPr>
      <p:grpSpPr>
        <a:xfrm>
          <a:off x="0" y="0"/>
          <a:ext cx="0" cy="0"/>
          <a:chOff x="0" y="0"/>
          <a:chExt cx="0" cy="0"/>
        </a:xfrm>
      </p:grpSpPr>
      <p:sp>
        <p:nvSpPr>
          <p:cNvPr id="209" name="Google Shape;209;p37"/>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10" name="Google Shape;210;p37"/>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800"/>
              <a:buNone/>
              <a:defRPr/>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11" name="Google Shape;211;p37"/>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12" name="Google Shape;212;p3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13" name="Google Shape;213;p37"/>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タイトル（中央）">
  <p:cSld name="タイトル（中央）">
    <p:bg>
      <p:bgPr>
        <a:blipFill rotWithShape="1">
          <a:blip r:embed="rId2">
            <a:alphaModFix/>
          </a:blip>
          <a:tile tx="0" ty="0" sx="99997" sy="99997" flip="none" algn="tl"/>
        </a:blipFill>
        <a:effectLst/>
      </p:bgPr>
    </p:bg>
    <p:spTree>
      <p:nvGrpSpPr>
        <p:cNvPr id="1" name="Shape 214"/>
        <p:cNvGrpSpPr/>
        <p:nvPr/>
      </p:nvGrpSpPr>
      <p:grpSpPr>
        <a:xfrm>
          <a:off x="0" y="0"/>
          <a:ext cx="0" cy="0"/>
          <a:chOff x="0" y="0"/>
          <a:chExt cx="0" cy="0"/>
        </a:xfrm>
      </p:grpSpPr>
      <p:sp>
        <p:nvSpPr>
          <p:cNvPr id="215" name="Google Shape;215;p38"/>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16" name="Google Shape;216;p38"/>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17" name="Google Shape;217;p38"/>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lvl1pPr lvl="0" algn="ctr"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18" name="Google Shape;218;p38"/>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219"/>
        <p:cNvGrpSpPr/>
        <p:nvPr/>
      </p:nvGrpSpPr>
      <p:grpSpPr>
        <a:xfrm>
          <a:off x="0" y="0"/>
          <a:ext cx="0" cy="0"/>
          <a:chOff x="0" y="0"/>
          <a:chExt cx="0" cy="0"/>
        </a:xfrm>
      </p:grpSpPr>
      <p:sp>
        <p:nvSpPr>
          <p:cNvPr id="220" name="Google Shape;220;p39"/>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21" name="Google Shape;221;p39"/>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None/>
              <a:defRPr sz="3200"/>
            </a:lvl1pPr>
            <a:lvl2pPr marL="914400" lvl="1" indent="-391160" algn="l" rtl="0">
              <a:lnSpc>
                <a:spcPct val="100000"/>
              </a:lnSpc>
              <a:spcBef>
                <a:spcPts val="2400"/>
              </a:spcBef>
              <a:spcAft>
                <a:spcPts val="0"/>
              </a:spcAft>
              <a:buClr>
                <a:srgbClr val="000000"/>
              </a:buClr>
              <a:buSzPts val="256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22" name="Google Shape;222;p3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23" name="Google Shape;223;p3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24" name="Google Shape;224;p3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bg>
      <p:bgPr>
        <a:blipFill rotWithShape="1">
          <a:blip r:embed="rId2">
            <a:alphaModFix/>
          </a:blip>
          <a:tile tx="0" ty="0" sx="99997" sy="99997" flip="none" algn="tl"/>
        </a:blipFill>
        <a:effectLst/>
      </p:bgPr>
    </p:bg>
    <p:spTree>
      <p:nvGrpSpPr>
        <p:cNvPr id="1" name="Shape 225"/>
        <p:cNvGrpSpPr/>
        <p:nvPr/>
      </p:nvGrpSpPr>
      <p:grpSpPr>
        <a:xfrm>
          <a:off x="0" y="0"/>
          <a:ext cx="0" cy="0"/>
          <a:chOff x="0" y="0"/>
          <a:chExt cx="0" cy="0"/>
        </a:xfrm>
      </p:grpSpPr>
      <p:sp>
        <p:nvSpPr>
          <p:cNvPr id="226" name="Google Shape;226;p40"/>
          <p:cNvSpPr/>
          <p:nvPr/>
        </p:nvSpPr>
        <p:spPr>
          <a:xfrm>
            <a:off x="-15627" y="-1003"/>
            <a:ext cx="13036200" cy="92970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27" name="Google Shape;227;p4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28" name="Google Shape;228;p40"/>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81000" algn="l" rtl="0">
              <a:lnSpc>
                <a:spcPct val="100000"/>
              </a:lnSpc>
              <a:spcBef>
                <a:spcPts val="2400"/>
              </a:spcBef>
              <a:spcAft>
                <a:spcPts val="0"/>
              </a:spcAft>
              <a:buClr>
                <a:srgbClr val="000000"/>
              </a:buClr>
              <a:buSzPts val="2400"/>
              <a:buChar char="•"/>
              <a:defRPr sz="3200"/>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29" name="Google Shape;229;p40"/>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30" name="Google Shape;230;p4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31" name="Google Shape;231;p40"/>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matchingName="タイトル（上）">
  <p:cSld name="タイトル（上）">
    <p:spTree>
      <p:nvGrpSpPr>
        <p:cNvPr id="1" name="Shape 232"/>
        <p:cNvGrpSpPr/>
        <p:nvPr/>
      </p:nvGrpSpPr>
      <p:grpSpPr>
        <a:xfrm>
          <a:off x="0" y="0"/>
          <a:ext cx="0" cy="0"/>
          <a:chOff x="0" y="0"/>
          <a:chExt cx="0" cy="0"/>
        </a:xfrm>
      </p:grpSpPr>
      <p:sp>
        <p:nvSpPr>
          <p:cNvPr id="233" name="Google Shape;233;p4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34" name="Google Shape;234;p41"/>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35" name="Google Shape;235;p4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36" name="Google Shape;236;p41"/>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4">
    <p:spTree>
      <p:nvGrpSpPr>
        <p:cNvPr id="1" name="Shape 237"/>
        <p:cNvGrpSpPr/>
        <p:nvPr/>
      </p:nvGrpSpPr>
      <p:grpSpPr>
        <a:xfrm>
          <a:off x="0" y="0"/>
          <a:ext cx="0" cy="0"/>
          <a:chOff x="0" y="0"/>
          <a:chExt cx="0" cy="0"/>
        </a:xfrm>
      </p:grpSpPr>
      <p:sp>
        <p:nvSpPr>
          <p:cNvPr id="238" name="Google Shape;238;p42"/>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39" name="Google Shape;239;p42"/>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sz="3200"/>
            </a:lvl1pPr>
            <a:lvl2pPr marL="914400" lvl="1" indent="-391160" algn="l" rtl="0">
              <a:lnSpc>
                <a:spcPct val="100000"/>
              </a:lnSpc>
              <a:spcBef>
                <a:spcPts val="2400"/>
              </a:spcBef>
              <a:spcAft>
                <a:spcPts val="0"/>
              </a:spcAft>
              <a:buClr>
                <a:srgbClr val="000000"/>
              </a:buClr>
              <a:buSzPts val="2560"/>
              <a:buFont typeface="Arial"/>
              <a:buChar char="•"/>
              <a:defRPr sz="3200">
                <a:latin typeface="Arial"/>
                <a:ea typeface="Arial"/>
                <a:cs typeface="Arial"/>
                <a:sym typeface="Arial"/>
              </a:defRPr>
            </a:lvl2pPr>
            <a:lvl3pPr marL="1371600" lvl="2"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3pPr>
            <a:lvl4pPr marL="1828800" lvl="3"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4pPr>
            <a:lvl5pPr marL="2286000" lvl="4"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40" name="Google Shape;240;p42"/>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41" name="Google Shape;241;p4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42" name="Google Shape;242;p42"/>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2">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2" name="Google Shape;32;p5"/>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None/>
              <a:defRPr sz="3200"/>
            </a:lvl1pPr>
            <a:lvl2pPr marL="914400" lvl="1" indent="-391160" algn="l" rtl="0">
              <a:lnSpc>
                <a:spcPct val="100000"/>
              </a:lnSpc>
              <a:spcBef>
                <a:spcPts val="2400"/>
              </a:spcBef>
              <a:spcAft>
                <a:spcPts val="0"/>
              </a:spcAft>
              <a:buClr>
                <a:srgbClr val="000000"/>
              </a:buClr>
              <a:buSzPts val="256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33" name="Google Shape;33;p5"/>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34" name="Google Shape;34;p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5" name="Google Shape;35;p5"/>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243"/>
        <p:cNvGrpSpPr/>
        <p:nvPr/>
      </p:nvGrpSpPr>
      <p:grpSpPr>
        <a:xfrm>
          <a:off x="0" y="0"/>
          <a:ext cx="0" cy="0"/>
          <a:chOff x="0" y="0"/>
          <a:chExt cx="0" cy="0"/>
        </a:xfrm>
      </p:grpSpPr>
      <p:sp>
        <p:nvSpPr>
          <p:cNvPr id="244" name="Google Shape;244;p43"/>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1600"/>
              </a:spcBef>
              <a:spcAft>
                <a:spcPts val="0"/>
              </a:spcAft>
              <a:buClr>
                <a:srgbClr val="000000"/>
              </a:buClr>
              <a:buSzPts val="2400"/>
              <a:buNone/>
              <a:defRPr sz="2400" i="0" u="none" strike="noStrike" cap="none">
                <a:solidFill>
                  <a:srgbClr val="000000"/>
                </a:solidFill>
              </a:defRPr>
            </a:lvl1pPr>
            <a:lvl2pPr marR="0" lvl="1" algn="l" rtl="0">
              <a:lnSpc>
                <a:spcPct val="100000"/>
              </a:lnSpc>
              <a:spcBef>
                <a:spcPts val="160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2pPr>
            <a:lvl3pPr marR="0" lvl="2" algn="l" rtl="0">
              <a:lnSpc>
                <a:spcPct val="100000"/>
              </a:lnSpc>
              <a:spcBef>
                <a:spcPts val="1600"/>
              </a:spcBef>
              <a:spcAft>
                <a:spcPts val="0"/>
              </a:spcAft>
              <a:buClr>
                <a:srgbClr val="000000"/>
              </a:buClr>
              <a:buSzPts val="3000"/>
              <a:buFont typeface="Arial"/>
              <a:buChar char="✓"/>
              <a:defRPr sz="3000" b="0" i="0" u="none" strike="noStrike" cap="none">
                <a:solidFill>
                  <a:srgbClr val="000000"/>
                </a:solidFill>
                <a:latin typeface="Arial"/>
                <a:ea typeface="Arial"/>
                <a:cs typeface="Arial"/>
                <a:sym typeface="Arial"/>
              </a:defRPr>
            </a:lvl3pPr>
            <a:lvl4pPr marR="0" lvl="3"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4pPr>
            <a:lvl5pPr marR="0" lvl="4"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5pPr>
            <a:lvl6pPr marR="0" lvl="5"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245" name="Google Shape;245;p43"/>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246" name="Google Shape;246;p43"/>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1600"/>
              </a:spcBef>
              <a:spcAft>
                <a:spcPts val="0"/>
              </a:spcAft>
              <a:buClr>
                <a:srgbClr val="000000"/>
              </a:buClr>
              <a:buSzPts val="1350"/>
              <a:buChar char="•"/>
              <a:defRPr/>
            </a:lvl1pPr>
            <a:lvl2pPr marL="914400" lvl="1" indent="-342900" algn="l" rtl="0">
              <a:lnSpc>
                <a:spcPct val="100000"/>
              </a:lnSpc>
              <a:spcBef>
                <a:spcPts val="1600"/>
              </a:spcBef>
              <a:spcAft>
                <a:spcPts val="0"/>
              </a:spcAft>
              <a:buClr>
                <a:srgbClr val="000000"/>
              </a:buClr>
              <a:buSzPts val="1800"/>
              <a:buFont typeface="Arial"/>
              <a:buChar char="•"/>
              <a:defRPr sz="2400"/>
            </a:lvl2pPr>
            <a:lvl3pPr marL="1371600" lvl="2" indent="-342900" algn="l" rtl="0">
              <a:lnSpc>
                <a:spcPct val="100000"/>
              </a:lnSpc>
              <a:spcBef>
                <a:spcPts val="1600"/>
              </a:spcBef>
              <a:spcAft>
                <a:spcPts val="0"/>
              </a:spcAft>
              <a:buClr>
                <a:srgbClr val="000000"/>
              </a:buClr>
              <a:buSzPts val="1800"/>
              <a:buFont typeface="Arial"/>
              <a:buChar char="•"/>
              <a:defRPr sz="2400"/>
            </a:lvl3pPr>
            <a:lvl4pPr marL="1828800" lvl="3" indent="-342900" algn="l" rtl="0">
              <a:lnSpc>
                <a:spcPct val="100000"/>
              </a:lnSpc>
              <a:spcBef>
                <a:spcPts val="1600"/>
              </a:spcBef>
              <a:spcAft>
                <a:spcPts val="0"/>
              </a:spcAft>
              <a:buClr>
                <a:srgbClr val="000000"/>
              </a:buClr>
              <a:buSzPts val="1800"/>
              <a:buFont typeface="Arial"/>
              <a:buChar char="•"/>
              <a:defRPr sz="2400"/>
            </a:lvl4pPr>
            <a:lvl5pPr marL="2286000" lvl="4" indent="-342900" algn="l" rtl="0">
              <a:lnSpc>
                <a:spcPct val="100000"/>
              </a:lnSpc>
              <a:spcBef>
                <a:spcPts val="1600"/>
              </a:spcBef>
              <a:spcAft>
                <a:spcPts val="0"/>
              </a:spcAft>
              <a:buClr>
                <a:srgbClr val="000000"/>
              </a:buClr>
              <a:buSzPts val="1800"/>
              <a:buFont typeface="Arial"/>
              <a:buChar char="•"/>
              <a:defRPr sz="24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247" name="Google Shape;247;p43"/>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48" name="Google Shape;248;p4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49" name="Google Shape;249;p43"/>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250"/>
        <p:cNvGrpSpPr/>
        <p:nvPr/>
      </p:nvGrpSpPr>
      <p:grpSpPr>
        <a:xfrm>
          <a:off x="0" y="0"/>
          <a:ext cx="0" cy="0"/>
          <a:chOff x="0" y="0"/>
          <a:chExt cx="0" cy="0"/>
        </a:xfrm>
      </p:grpSpPr>
      <p:sp>
        <p:nvSpPr>
          <p:cNvPr id="251" name="Google Shape;251;p4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matchingName="画像（縦長）">
  <p:cSld name="画像（縦長）">
    <p:bg>
      <p:bgPr>
        <a:blipFill rotWithShape="1">
          <a:blip r:embed="rId2">
            <a:alphaModFix/>
          </a:blip>
          <a:tile tx="0" ty="0" sx="99997" sy="99997" flip="none" algn="tl"/>
        </a:blipFill>
        <a:effectLst/>
      </p:bgPr>
    </p:bg>
    <p:spTree>
      <p:nvGrpSpPr>
        <p:cNvPr id="1" name="Shape 252"/>
        <p:cNvGrpSpPr/>
        <p:nvPr/>
      </p:nvGrpSpPr>
      <p:grpSpPr>
        <a:xfrm>
          <a:off x="0" y="0"/>
          <a:ext cx="0" cy="0"/>
          <a:chOff x="0" y="0"/>
          <a:chExt cx="0" cy="0"/>
        </a:xfrm>
      </p:grpSpPr>
      <p:sp>
        <p:nvSpPr>
          <p:cNvPr id="253" name="Google Shape;253;p45"/>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54" name="Google Shape;254;p45"/>
          <p:cNvSpPr>
            <a:spLocks noGrp="1"/>
          </p:cNvSpPr>
          <p:nvPr>
            <p:ph type="pic" idx="2"/>
          </p:nvPr>
        </p:nvSpPr>
        <p:spPr>
          <a:xfrm>
            <a:off x="3172417" y="635000"/>
            <a:ext cx="12357000" cy="8238000"/>
          </a:xfrm>
          <a:prstGeom prst="rect">
            <a:avLst/>
          </a:prstGeom>
          <a:noFill/>
          <a:ln>
            <a:noFill/>
          </a:ln>
          <a:effectLst>
            <a:outerShdw blurRad="127000" dist="114245"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R="0" lvl="1"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R="0" lvl="2"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R="0" lvl="3"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R="0" lvl="4"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R="0" lvl="5"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R="0" lvl="6"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R="0" lvl="7"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R="0" lvl="8"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
        <p:nvSpPr>
          <p:cNvPr id="255" name="Google Shape;255;p45"/>
          <p:cNvSpPr/>
          <p:nvPr/>
        </p:nvSpPr>
        <p:spPr>
          <a:xfrm>
            <a:off x="599644" y="618569"/>
            <a:ext cx="6293700" cy="8229600"/>
          </a:xfrm>
          <a:prstGeom prst="rect">
            <a:avLst/>
          </a:prstGeom>
          <a:solidFill>
            <a:srgbClr val="FFFFFF">
              <a:alpha val="96860"/>
            </a:srgbClr>
          </a:solidFill>
          <a:ln>
            <a:noFill/>
          </a:ln>
          <a:effectLst>
            <a:outerShdw blurRad="127000" dist="114245"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56" name="Google Shape;256;p45"/>
          <p:cNvSpPr txBox="1">
            <a:spLocks noGrp="1"/>
          </p:cNvSpPr>
          <p:nvPr>
            <p:ph type="title"/>
          </p:nvPr>
        </p:nvSpPr>
        <p:spPr>
          <a:xfrm>
            <a:off x="729335" y="903529"/>
            <a:ext cx="6028200" cy="2415600"/>
          </a:xfrm>
          <a:prstGeom prst="rect">
            <a:avLst/>
          </a:prstGeom>
          <a:noFill/>
          <a:ln>
            <a:noFill/>
          </a:ln>
        </p:spPr>
        <p:txBody>
          <a:bodyPr spcFirstLastPara="1" wrap="square" lIns="50800" tIns="50800" rIns="50800" bIns="50800" anchor="b" anchorCtr="0">
            <a:noAutofit/>
          </a:bodyPr>
          <a:lstStyle>
            <a:lvl1pPr lvl="0" algn="ctr" rtl="0">
              <a:lnSpc>
                <a:spcPct val="60000"/>
              </a:lnSpc>
              <a:spcBef>
                <a:spcPts val="0"/>
              </a:spcBef>
              <a:spcAft>
                <a:spcPts val="0"/>
              </a:spcAft>
              <a:buClr>
                <a:srgbClr val="DF1F00"/>
              </a:buClr>
              <a:buSzPts val="4800"/>
              <a:buFont typeface="Arial"/>
              <a:buNone/>
              <a:defRPr sz="4800">
                <a:solidFill>
                  <a:srgbClr val="DF1F00"/>
                </a:solidFill>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57" name="Google Shape;257;p45"/>
          <p:cNvSpPr txBox="1">
            <a:spLocks noGrp="1"/>
          </p:cNvSpPr>
          <p:nvPr>
            <p:ph type="body" idx="1"/>
          </p:nvPr>
        </p:nvSpPr>
        <p:spPr>
          <a:xfrm>
            <a:off x="952500" y="4119320"/>
            <a:ext cx="5334000" cy="4428600"/>
          </a:xfrm>
          <a:prstGeom prst="rect">
            <a:avLst/>
          </a:prstGeom>
          <a:noFill/>
          <a:ln>
            <a:noFill/>
          </a:ln>
        </p:spPr>
        <p:txBody>
          <a:bodyPr spcFirstLastPara="1" wrap="square" lIns="50800" tIns="50800" rIns="50800" bIns="50800" anchor="t" anchorCtr="0">
            <a:noAutofit/>
          </a:bodyPr>
          <a:lstStyle>
            <a:lvl1pPr marL="457200" lvl="0" indent="-228600" algn="ctr" rtl="0">
              <a:lnSpc>
                <a:spcPct val="100000"/>
              </a:lnSpc>
              <a:spcBef>
                <a:spcPts val="0"/>
              </a:spcBef>
              <a:spcAft>
                <a:spcPts val="0"/>
              </a:spcAft>
              <a:buClr>
                <a:srgbClr val="000000"/>
              </a:buClr>
              <a:buSzPts val="1800"/>
              <a:buNone/>
              <a:defRPr/>
            </a:lvl1pPr>
            <a:lvl2pPr marL="914400" lvl="1" indent="-228600" algn="ctr" rtl="0">
              <a:lnSpc>
                <a:spcPct val="100000"/>
              </a:lnSpc>
              <a:spcBef>
                <a:spcPts val="0"/>
              </a:spcBef>
              <a:spcAft>
                <a:spcPts val="0"/>
              </a:spcAft>
              <a:buClr>
                <a:srgbClr val="000000"/>
              </a:buClr>
              <a:buSzPts val="1800"/>
              <a:buNone/>
              <a:defRPr/>
            </a:lvl2pPr>
            <a:lvl3pPr marL="1371600" lvl="2" indent="-228600" algn="ctr" rtl="0">
              <a:lnSpc>
                <a:spcPct val="100000"/>
              </a:lnSpc>
              <a:spcBef>
                <a:spcPts val="0"/>
              </a:spcBef>
              <a:spcAft>
                <a:spcPts val="0"/>
              </a:spcAft>
              <a:buClr>
                <a:srgbClr val="000000"/>
              </a:buClr>
              <a:buSzPts val="1800"/>
              <a:buNone/>
              <a:defRPr/>
            </a:lvl3pPr>
            <a:lvl4pPr marL="1828800" lvl="3" indent="-228600" algn="ctr" rtl="0">
              <a:lnSpc>
                <a:spcPct val="100000"/>
              </a:lnSpc>
              <a:spcBef>
                <a:spcPts val="0"/>
              </a:spcBef>
              <a:spcAft>
                <a:spcPts val="0"/>
              </a:spcAft>
              <a:buClr>
                <a:srgbClr val="000000"/>
              </a:buClr>
              <a:buSzPts val="1800"/>
              <a:buNone/>
              <a:defRPr/>
            </a:lvl4pPr>
            <a:lvl5pPr marL="2286000" lvl="4" indent="-228600" algn="ctr" rtl="0">
              <a:lnSpc>
                <a:spcPct val="100000"/>
              </a:lnSpc>
              <a:spcBef>
                <a:spcPts val="0"/>
              </a:spcBef>
              <a:spcAft>
                <a:spcPts val="0"/>
              </a:spcAft>
              <a:buClr>
                <a:srgbClr val="000000"/>
              </a:buClr>
              <a:buSzPts val="1800"/>
              <a:buNone/>
              <a:defRPr/>
            </a:lvl5pPr>
            <a:lvl6pPr marL="2743200" lvl="5" indent="-228600" algn="l" rtl="0">
              <a:lnSpc>
                <a:spcPct val="100000"/>
              </a:lnSpc>
              <a:spcBef>
                <a:spcPts val="2400"/>
              </a:spcBef>
              <a:spcAft>
                <a:spcPts val="0"/>
              </a:spcAft>
              <a:buClr>
                <a:srgbClr val="000000"/>
              </a:buClr>
              <a:buSzPts val="1350"/>
              <a:buNone/>
              <a:defRPr/>
            </a:lvl6pPr>
            <a:lvl7pPr marL="3200400" lvl="6" indent="-228600" algn="l" rtl="0">
              <a:lnSpc>
                <a:spcPct val="100000"/>
              </a:lnSpc>
              <a:spcBef>
                <a:spcPts val="2400"/>
              </a:spcBef>
              <a:spcAft>
                <a:spcPts val="0"/>
              </a:spcAft>
              <a:buClr>
                <a:srgbClr val="000000"/>
              </a:buClr>
              <a:buSzPts val="1350"/>
              <a:buNone/>
              <a:defRPr/>
            </a:lvl7pPr>
            <a:lvl8pPr marL="3657600" lvl="7" indent="-228600" algn="l" rtl="0">
              <a:lnSpc>
                <a:spcPct val="100000"/>
              </a:lnSpc>
              <a:spcBef>
                <a:spcPts val="2400"/>
              </a:spcBef>
              <a:spcAft>
                <a:spcPts val="0"/>
              </a:spcAft>
              <a:buClr>
                <a:srgbClr val="000000"/>
              </a:buClr>
              <a:buSzPts val="1350"/>
              <a:buNone/>
              <a:defRPr/>
            </a:lvl8pPr>
            <a:lvl9pPr marL="4114800" lvl="8" indent="-228600" algn="l" rtl="0">
              <a:lnSpc>
                <a:spcPct val="100000"/>
              </a:lnSpc>
              <a:spcBef>
                <a:spcPts val="2400"/>
              </a:spcBef>
              <a:spcAft>
                <a:spcPts val="0"/>
              </a:spcAft>
              <a:buClr>
                <a:srgbClr val="000000"/>
              </a:buClr>
              <a:buSzPts val="1350"/>
              <a:buNone/>
              <a:defRPr/>
            </a:lvl9pPr>
          </a:lstStyle>
          <a:p>
            <a:endParaRPr/>
          </a:p>
        </p:txBody>
      </p:sp>
      <p:sp>
        <p:nvSpPr>
          <p:cNvPr id="258" name="Google Shape;258;p4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タイトル（中央） 1">
  <p:cSld name="TITLE_AND_BODY_1">
    <p:bg>
      <p:bgPr>
        <a:blipFill rotWithShape="1">
          <a:blip r:embed="rId2">
            <a:alphaModFix/>
          </a:blip>
          <a:tile tx="0" ty="0" sx="99997" sy="99997" flip="none" algn="tl"/>
        </a:blipFill>
        <a:effectLst/>
      </p:bgPr>
    </p:bg>
    <p:spTree>
      <p:nvGrpSpPr>
        <p:cNvPr id="1" name="Shape 259"/>
        <p:cNvGrpSpPr/>
        <p:nvPr/>
      </p:nvGrpSpPr>
      <p:grpSpPr>
        <a:xfrm>
          <a:off x="0" y="0"/>
          <a:ext cx="0" cy="0"/>
          <a:chOff x="0" y="0"/>
          <a:chExt cx="0" cy="0"/>
        </a:xfrm>
      </p:grpSpPr>
      <p:sp>
        <p:nvSpPr>
          <p:cNvPr id="260" name="Google Shape;260;p46"/>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61" name="Google Shape;261;p46"/>
          <p:cNvSpPr/>
          <p:nvPr/>
        </p:nvSpPr>
        <p:spPr>
          <a:xfrm>
            <a:off x="-15627" y="1302593"/>
            <a:ext cx="13036200" cy="7148400"/>
          </a:xfrm>
          <a:prstGeom prst="rect">
            <a:avLst/>
          </a:prstGeom>
          <a:solidFill>
            <a:srgbClr val="FFFFFF">
              <a:alpha val="7451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262" name="Google Shape;262;p46"/>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rmAutofit/>
          </a:bodyPr>
          <a:lstStyle>
            <a:lvl1pPr lvl="0" algn="ctr" rtl="0">
              <a:lnSpc>
                <a:spcPct val="100000"/>
              </a:lnSpc>
              <a:spcBef>
                <a:spcPts val="0"/>
              </a:spcBef>
              <a:spcAft>
                <a:spcPts val="0"/>
              </a:spcAft>
              <a:buClr>
                <a:srgbClr val="C63024"/>
              </a:buClr>
              <a:buSzPts val="1800"/>
              <a:buNone/>
              <a:defRPr/>
            </a:lvl1pPr>
            <a:lvl2pPr lvl="1" algn="l" rtl="0">
              <a:lnSpc>
                <a:spcPct val="100000"/>
              </a:lnSpc>
              <a:spcBef>
                <a:spcPts val="0"/>
              </a:spcBef>
              <a:spcAft>
                <a:spcPts val="0"/>
              </a:spcAft>
              <a:buClr>
                <a:srgbClr val="C63024"/>
              </a:buClr>
              <a:buSzPts val="1800"/>
              <a:buNone/>
              <a:defRPr/>
            </a:lvl2pPr>
            <a:lvl3pPr lvl="2" algn="l" rtl="0">
              <a:lnSpc>
                <a:spcPct val="100000"/>
              </a:lnSpc>
              <a:spcBef>
                <a:spcPts val="0"/>
              </a:spcBef>
              <a:spcAft>
                <a:spcPts val="0"/>
              </a:spcAft>
              <a:buClr>
                <a:srgbClr val="C63024"/>
              </a:buClr>
              <a:buSzPts val="1800"/>
              <a:buNone/>
              <a:defRPr/>
            </a:lvl3pPr>
            <a:lvl4pPr lvl="3" algn="l" rtl="0">
              <a:lnSpc>
                <a:spcPct val="100000"/>
              </a:lnSpc>
              <a:spcBef>
                <a:spcPts val="0"/>
              </a:spcBef>
              <a:spcAft>
                <a:spcPts val="0"/>
              </a:spcAft>
              <a:buClr>
                <a:srgbClr val="C63024"/>
              </a:buClr>
              <a:buSzPts val="1800"/>
              <a:buNone/>
              <a:defRPr/>
            </a:lvl4pPr>
            <a:lvl5pPr lvl="4" algn="l" rtl="0">
              <a:lnSpc>
                <a:spcPct val="100000"/>
              </a:lnSpc>
              <a:spcBef>
                <a:spcPts val="0"/>
              </a:spcBef>
              <a:spcAft>
                <a:spcPts val="0"/>
              </a:spcAft>
              <a:buClr>
                <a:srgbClr val="C63024"/>
              </a:buClr>
              <a:buSzPts val="1800"/>
              <a:buNone/>
              <a:defRPr/>
            </a:lvl5pPr>
            <a:lvl6pPr lvl="5" algn="l" rtl="0">
              <a:lnSpc>
                <a:spcPct val="100000"/>
              </a:lnSpc>
              <a:spcBef>
                <a:spcPts val="0"/>
              </a:spcBef>
              <a:spcAft>
                <a:spcPts val="0"/>
              </a:spcAft>
              <a:buClr>
                <a:srgbClr val="C63024"/>
              </a:buClr>
              <a:buSzPts val="1800"/>
              <a:buNone/>
              <a:defRPr/>
            </a:lvl6pPr>
            <a:lvl7pPr lvl="6" algn="l" rtl="0">
              <a:lnSpc>
                <a:spcPct val="100000"/>
              </a:lnSpc>
              <a:spcBef>
                <a:spcPts val="0"/>
              </a:spcBef>
              <a:spcAft>
                <a:spcPts val="0"/>
              </a:spcAft>
              <a:buClr>
                <a:srgbClr val="C63024"/>
              </a:buClr>
              <a:buSzPts val="1800"/>
              <a:buNone/>
              <a:defRPr/>
            </a:lvl7pPr>
            <a:lvl8pPr lvl="7" algn="l" rtl="0">
              <a:lnSpc>
                <a:spcPct val="100000"/>
              </a:lnSpc>
              <a:spcBef>
                <a:spcPts val="0"/>
              </a:spcBef>
              <a:spcAft>
                <a:spcPts val="0"/>
              </a:spcAft>
              <a:buClr>
                <a:srgbClr val="C63024"/>
              </a:buClr>
              <a:buSzPts val="1800"/>
              <a:buNone/>
              <a:defRPr/>
            </a:lvl8pPr>
            <a:lvl9pPr lvl="8" algn="l" rtl="0">
              <a:lnSpc>
                <a:spcPct val="100000"/>
              </a:lnSpc>
              <a:spcBef>
                <a:spcPts val="0"/>
              </a:spcBef>
              <a:spcAft>
                <a:spcPts val="0"/>
              </a:spcAft>
              <a:buClr>
                <a:srgbClr val="C63024"/>
              </a:buClr>
              <a:buSzPts val="1800"/>
              <a:buNone/>
              <a:defRPr/>
            </a:lvl9pPr>
          </a:lstStyle>
          <a:p>
            <a:endParaRPr/>
          </a:p>
        </p:txBody>
      </p:sp>
      <p:sp>
        <p:nvSpPr>
          <p:cNvPr id="263" name="Google Shape;263;p46"/>
          <p:cNvSpPr txBox="1">
            <a:spLocks noGrp="1"/>
          </p:cNvSpPr>
          <p:nvPr>
            <p:ph type="sldNum" idx="12"/>
          </p:nvPr>
        </p:nvSpPr>
        <p:spPr>
          <a:xfrm>
            <a:off x="12269112" y="9114940"/>
            <a:ext cx="448200" cy="410400"/>
          </a:xfrm>
          <a:prstGeom prst="rect">
            <a:avLst/>
          </a:prstGeom>
          <a:noFill/>
          <a:ln>
            <a:noFill/>
          </a:ln>
        </p:spPr>
        <p:txBody>
          <a:bodyPr spcFirstLastPara="1" wrap="square" lIns="50800" tIns="50800" rIns="50800" bIns="50800" anchor="t" anchorCtr="0">
            <a:spAutoFit/>
          </a:bodyPr>
          <a:lstStyle>
            <a:lvl1pPr marL="0" lvl="0" indent="0" algn="ctr" rtl="0">
              <a:lnSpc>
                <a:spcPct val="100000"/>
              </a:lnSpc>
              <a:spcBef>
                <a:spcPts val="0"/>
              </a:spcBef>
              <a:spcAft>
                <a:spcPts val="0"/>
              </a:spcAft>
              <a:buClr>
                <a:srgbClr val="FFFFFF"/>
              </a:buClr>
              <a:buSzPts val="2000"/>
              <a:buFont typeface="Arial"/>
              <a:buNone/>
              <a:defRPr sz="2000">
                <a:solidFill>
                  <a:srgbClr val="FFFFFF"/>
                </a:solidFill>
              </a:defRPr>
            </a:lvl1pPr>
            <a:lvl2pPr marL="0" lvl="1" indent="0" algn="ctr" rtl="0">
              <a:lnSpc>
                <a:spcPct val="100000"/>
              </a:lnSpc>
              <a:spcBef>
                <a:spcPts val="0"/>
              </a:spcBef>
              <a:spcAft>
                <a:spcPts val="0"/>
              </a:spcAft>
              <a:buClr>
                <a:srgbClr val="FFFFFF"/>
              </a:buClr>
              <a:buSzPts val="2000"/>
              <a:buFont typeface="Arial"/>
              <a:buNone/>
              <a:defRPr sz="2000">
                <a:solidFill>
                  <a:srgbClr val="FFFFFF"/>
                </a:solidFill>
              </a:defRPr>
            </a:lvl2pPr>
            <a:lvl3pPr marL="0" lvl="2" indent="0" algn="ctr" rtl="0">
              <a:lnSpc>
                <a:spcPct val="100000"/>
              </a:lnSpc>
              <a:spcBef>
                <a:spcPts val="0"/>
              </a:spcBef>
              <a:spcAft>
                <a:spcPts val="0"/>
              </a:spcAft>
              <a:buClr>
                <a:srgbClr val="FFFFFF"/>
              </a:buClr>
              <a:buSzPts val="2000"/>
              <a:buFont typeface="Arial"/>
              <a:buNone/>
              <a:defRPr sz="2000">
                <a:solidFill>
                  <a:srgbClr val="FFFFFF"/>
                </a:solidFill>
              </a:defRPr>
            </a:lvl3pPr>
            <a:lvl4pPr marL="0" lvl="3" indent="0" algn="ctr" rtl="0">
              <a:lnSpc>
                <a:spcPct val="100000"/>
              </a:lnSpc>
              <a:spcBef>
                <a:spcPts val="0"/>
              </a:spcBef>
              <a:spcAft>
                <a:spcPts val="0"/>
              </a:spcAft>
              <a:buClr>
                <a:srgbClr val="FFFFFF"/>
              </a:buClr>
              <a:buSzPts val="2000"/>
              <a:buFont typeface="Arial"/>
              <a:buNone/>
              <a:defRPr sz="2000">
                <a:solidFill>
                  <a:srgbClr val="FFFFFF"/>
                </a:solidFill>
              </a:defRPr>
            </a:lvl4pPr>
            <a:lvl5pPr marL="0" lvl="4" indent="0" algn="ctr" rtl="0">
              <a:lnSpc>
                <a:spcPct val="100000"/>
              </a:lnSpc>
              <a:spcBef>
                <a:spcPts val="0"/>
              </a:spcBef>
              <a:spcAft>
                <a:spcPts val="0"/>
              </a:spcAft>
              <a:buClr>
                <a:srgbClr val="FFFFFF"/>
              </a:buClr>
              <a:buSzPts val="2000"/>
              <a:buFont typeface="Arial"/>
              <a:buNone/>
              <a:defRPr sz="2000">
                <a:solidFill>
                  <a:srgbClr val="FFFFFF"/>
                </a:solidFill>
              </a:defRPr>
            </a:lvl5pPr>
            <a:lvl6pPr marL="0" lvl="5" indent="0" algn="ctr" rtl="0">
              <a:lnSpc>
                <a:spcPct val="100000"/>
              </a:lnSpc>
              <a:spcBef>
                <a:spcPts val="0"/>
              </a:spcBef>
              <a:spcAft>
                <a:spcPts val="0"/>
              </a:spcAft>
              <a:buClr>
                <a:srgbClr val="FFFFFF"/>
              </a:buClr>
              <a:buSzPts val="2000"/>
              <a:buFont typeface="Arial"/>
              <a:buNone/>
              <a:defRPr sz="2000">
                <a:solidFill>
                  <a:srgbClr val="FFFFFF"/>
                </a:solidFill>
              </a:defRPr>
            </a:lvl6pPr>
            <a:lvl7pPr marL="0" lvl="6" indent="0" algn="ctr" rtl="0">
              <a:lnSpc>
                <a:spcPct val="100000"/>
              </a:lnSpc>
              <a:spcBef>
                <a:spcPts val="0"/>
              </a:spcBef>
              <a:spcAft>
                <a:spcPts val="0"/>
              </a:spcAft>
              <a:buClr>
                <a:srgbClr val="FFFFFF"/>
              </a:buClr>
              <a:buSzPts val="2000"/>
              <a:buFont typeface="Arial"/>
              <a:buNone/>
              <a:defRPr sz="2000">
                <a:solidFill>
                  <a:srgbClr val="FFFFFF"/>
                </a:solidFill>
              </a:defRPr>
            </a:lvl7pPr>
            <a:lvl8pPr marL="0" lvl="7" indent="0" algn="ctr" rtl="0">
              <a:lnSpc>
                <a:spcPct val="100000"/>
              </a:lnSpc>
              <a:spcBef>
                <a:spcPts val="0"/>
              </a:spcBef>
              <a:spcAft>
                <a:spcPts val="0"/>
              </a:spcAft>
              <a:buClr>
                <a:srgbClr val="FFFFFF"/>
              </a:buClr>
              <a:buSzPts val="2000"/>
              <a:buFont typeface="Arial"/>
              <a:buNone/>
              <a:defRPr sz="2000">
                <a:solidFill>
                  <a:srgbClr val="FFFFFF"/>
                </a:solidFill>
              </a:defRPr>
            </a:lvl8pPr>
            <a:lvl9pPr marL="0" lvl="8" indent="0" algn="ctr" rtl="0">
              <a:lnSpc>
                <a:spcPct val="100000"/>
              </a:lnSpc>
              <a:spcBef>
                <a:spcPts val="0"/>
              </a:spcBef>
              <a:spcAft>
                <a:spcPts val="0"/>
              </a:spcAft>
              <a:buClr>
                <a:srgbClr val="FFFFFF"/>
              </a:buClr>
              <a:buSzPts val="2000"/>
              <a:buFont typeface="Arial"/>
              <a:buNone/>
              <a:defRPr sz="2000">
                <a:solidFill>
                  <a:srgbClr val="FFFFFF"/>
                </a:solidFil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3">
    <p:bg>
      <p:bgPr>
        <a:blipFill rotWithShape="1">
          <a:blip r:embed="rId2">
            <a:alphaModFix/>
          </a:blip>
          <a:tile tx="0" ty="0" sx="99997" sy="99997" flip="none" algn="tl"/>
        </a:blipFill>
        <a:effectLst/>
      </p:bgPr>
    </p:bg>
    <p:spTree>
      <p:nvGrpSpPr>
        <p:cNvPr id="1" name="Shape 36"/>
        <p:cNvGrpSpPr/>
        <p:nvPr/>
      </p:nvGrpSpPr>
      <p:grpSpPr>
        <a:xfrm>
          <a:off x="0" y="0"/>
          <a:ext cx="0" cy="0"/>
          <a:chOff x="0" y="0"/>
          <a:chExt cx="0" cy="0"/>
        </a:xfrm>
      </p:grpSpPr>
      <p:sp>
        <p:nvSpPr>
          <p:cNvPr id="37" name="Google Shape;37;p6"/>
          <p:cNvSpPr/>
          <p:nvPr/>
        </p:nvSpPr>
        <p:spPr>
          <a:xfrm>
            <a:off x="-15627" y="-1003"/>
            <a:ext cx="13036200" cy="9297000"/>
          </a:xfrm>
          <a:prstGeom prst="rect">
            <a:avLst/>
          </a:prstGeom>
          <a:solidFill>
            <a:srgbClr val="FFFFFF">
              <a:alpha val="90200"/>
            </a:srgbClr>
          </a:soli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38" name="Google Shape;38;p6"/>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39" name="Google Shape;39;p6"/>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381000" algn="l" rtl="0">
              <a:lnSpc>
                <a:spcPct val="100000"/>
              </a:lnSpc>
              <a:spcBef>
                <a:spcPts val="2400"/>
              </a:spcBef>
              <a:spcAft>
                <a:spcPts val="0"/>
              </a:spcAft>
              <a:buClr>
                <a:srgbClr val="000000"/>
              </a:buClr>
              <a:buSzPts val="2400"/>
              <a:buChar char="•"/>
              <a:defRPr sz="3200"/>
            </a:lvl1pPr>
            <a:lvl2pPr marL="914400" lvl="1" indent="-381000" algn="l" rtl="0">
              <a:lnSpc>
                <a:spcPct val="100000"/>
              </a:lnSpc>
              <a:spcBef>
                <a:spcPts val="2400"/>
              </a:spcBef>
              <a:spcAft>
                <a:spcPts val="0"/>
              </a:spcAft>
              <a:buClr>
                <a:srgbClr val="000000"/>
              </a:buClr>
              <a:buSzPts val="2400"/>
              <a:buChar char="•"/>
              <a:defRPr sz="3200"/>
            </a:lvl2pPr>
            <a:lvl3pPr marL="1371600" lvl="2" indent="-381000" algn="l" rtl="0">
              <a:lnSpc>
                <a:spcPct val="100000"/>
              </a:lnSpc>
              <a:spcBef>
                <a:spcPts val="2400"/>
              </a:spcBef>
              <a:spcAft>
                <a:spcPts val="0"/>
              </a:spcAft>
              <a:buClr>
                <a:srgbClr val="000000"/>
              </a:buClr>
              <a:buSzPts val="2400"/>
              <a:buChar char="•"/>
              <a:defRPr sz="3200"/>
            </a:lvl3pPr>
            <a:lvl4pPr marL="1828800" lvl="3" indent="-381000" algn="l" rtl="0">
              <a:lnSpc>
                <a:spcPct val="100000"/>
              </a:lnSpc>
              <a:spcBef>
                <a:spcPts val="2400"/>
              </a:spcBef>
              <a:spcAft>
                <a:spcPts val="0"/>
              </a:spcAft>
              <a:buClr>
                <a:srgbClr val="000000"/>
              </a:buClr>
              <a:buSzPts val="2400"/>
              <a:buChar char="•"/>
              <a:defRPr sz="3200"/>
            </a:lvl4pPr>
            <a:lvl5pPr marL="2286000" lvl="4" indent="-381000" algn="l" rtl="0">
              <a:lnSpc>
                <a:spcPct val="100000"/>
              </a:lnSpc>
              <a:spcBef>
                <a:spcPts val="2400"/>
              </a:spcBef>
              <a:spcAft>
                <a:spcPts val="0"/>
              </a:spcAft>
              <a:buClr>
                <a:srgbClr val="000000"/>
              </a:buClr>
              <a:buSzPts val="2400"/>
              <a:buChar char="•"/>
              <a:defRPr sz="32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40" name="Google Shape;40;p6"/>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41" name="Google Shape;41;p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42" name="Google Shape;42;p6"/>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タイトル（上）">
  <p:cSld name="タイトル（上）">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45" name="Google Shape;45;p7"/>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46" name="Google Shape;46;p7"/>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47" name="Google Shape;47;p7"/>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タイトル&amp;箇条書き">
  <p:cSld name="タイトル&amp;箇条書き 4">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50" name="Google Shape;50;p8"/>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t" anchorCtr="0">
            <a:noAutofit/>
          </a:bodyPr>
          <a:lstStyle>
            <a:lvl1pPr marL="457200" lvl="0" indent="-228600" algn="l" rtl="0">
              <a:lnSpc>
                <a:spcPct val="100000"/>
              </a:lnSpc>
              <a:spcBef>
                <a:spcPts val="2400"/>
              </a:spcBef>
              <a:spcAft>
                <a:spcPts val="0"/>
              </a:spcAft>
              <a:buClr>
                <a:srgbClr val="000000"/>
              </a:buClr>
              <a:buSzPts val="3200"/>
              <a:buFont typeface="Arial"/>
              <a:buNone/>
              <a:defRPr sz="3200"/>
            </a:lvl1pPr>
            <a:lvl2pPr marL="914400" lvl="1" indent="-391160" algn="l" rtl="0">
              <a:lnSpc>
                <a:spcPct val="100000"/>
              </a:lnSpc>
              <a:spcBef>
                <a:spcPts val="2400"/>
              </a:spcBef>
              <a:spcAft>
                <a:spcPts val="0"/>
              </a:spcAft>
              <a:buClr>
                <a:srgbClr val="000000"/>
              </a:buClr>
              <a:buSzPts val="2560"/>
              <a:buFont typeface="Arial"/>
              <a:buChar char="•"/>
              <a:defRPr sz="3200">
                <a:latin typeface="Arial"/>
                <a:ea typeface="Arial"/>
                <a:cs typeface="Arial"/>
                <a:sym typeface="Arial"/>
              </a:defRPr>
            </a:lvl2pPr>
            <a:lvl3pPr marL="1371600" lvl="2"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3pPr>
            <a:lvl4pPr marL="1828800" lvl="3"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4pPr>
            <a:lvl5pPr marL="2286000" lvl="4" indent="-381000" algn="l" rtl="0">
              <a:lnSpc>
                <a:spcPct val="100000"/>
              </a:lnSpc>
              <a:spcBef>
                <a:spcPts val="2400"/>
              </a:spcBef>
              <a:spcAft>
                <a:spcPts val="0"/>
              </a:spcAft>
              <a:buClr>
                <a:srgbClr val="000000"/>
              </a:buClr>
              <a:buSzPts val="2400"/>
              <a:buFont typeface="Arial"/>
              <a:buChar char="•"/>
              <a:defRPr sz="3200">
                <a:latin typeface="Arial"/>
                <a:ea typeface="Arial"/>
                <a:cs typeface="Arial"/>
                <a:sym typeface="Arial"/>
              </a:defRPr>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51" name="Google Shape;51;p8"/>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52" name="Google Shape;52;p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53" name="Google Shape;53;p8"/>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タイトル、箇条書き、画像">
  <p:cSld name="タイトル、箇条書き、画像">
    <p:spTree>
      <p:nvGrpSpPr>
        <p:cNvPr id="1" name="Shape 54"/>
        <p:cNvGrpSpPr/>
        <p:nvPr/>
      </p:nvGrpSpPr>
      <p:grpSpPr>
        <a:xfrm>
          <a:off x="0" y="0"/>
          <a:ext cx="0" cy="0"/>
          <a:chOff x="0" y="0"/>
          <a:chExt cx="0" cy="0"/>
        </a:xfrm>
      </p:grpSpPr>
      <p:sp>
        <p:nvSpPr>
          <p:cNvPr id="55" name="Google Shape;55;p9"/>
          <p:cNvSpPr>
            <a:spLocks noGrp="1"/>
          </p:cNvSpPr>
          <p:nvPr>
            <p:ph type="pic" idx="2"/>
          </p:nvPr>
        </p:nvSpPr>
        <p:spPr>
          <a:xfrm>
            <a:off x="4533900" y="2603500"/>
            <a:ext cx="9429600" cy="6286500"/>
          </a:xfrm>
          <a:prstGeom prst="rect">
            <a:avLst/>
          </a:prstGeom>
          <a:noFill/>
          <a:ln>
            <a:noFill/>
          </a:ln>
          <a:effectLst>
            <a:outerShdw blurRad="139700" dist="81340" dir="5400000" rotWithShape="0">
              <a:srgbClr val="000000">
                <a:alpha val="49800"/>
              </a:srgbClr>
            </a:outerShdw>
          </a:effectLst>
        </p:spPr>
        <p:txBody>
          <a:bodyPr spcFirstLastPara="1" wrap="square" lIns="91425" tIns="45700" rIns="91425" bIns="45700" anchor="t" anchorCtr="0">
            <a:noAutofit/>
          </a:bodyPr>
          <a:lstStyle>
            <a:lvl1pPr marR="0" lvl="0" algn="l" rtl="0">
              <a:lnSpc>
                <a:spcPct val="100000"/>
              </a:lnSpc>
              <a:spcBef>
                <a:spcPts val="1600"/>
              </a:spcBef>
              <a:spcAft>
                <a:spcPts val="0"/>
              </a:spcAft>
              <a:buClr>
                <a:srgbClr val="000000"/>
              </a:buClr>
              <a:buSzPts val="2400"/>
              <a:buNone/>
              <a:defRPr sz="2400" i="0" u="none" strike="noStrike" cap="none">
                <a:solidFill>
                  <a:srgbClr val="000000"/>
                </a:solidFill>
              </a:defRPr>
            </a:lvl1pPr>
            <a:lvl2pPr marR="0" lvl="1" algn="l" rtl="0">
              <a:lnSpc>
                <a:spcPct val="100000"/>
              </a:lnSpc>
              <a:spcBef>
                <a:spcPts val="1600"/>
              </a:spcBef>
              <a:spcAft>
                <a:spcPts val="0"/>
              </a:spcAft>
              <a:buClr>
                <a:srgbClr val="000000"/>
              </a:buClr>
              <a:buSzPts val="3000"/>
              <a:buFont typeface="Arial"/>
              <a:buNone/>
              <a:defRPr sz="3000" b="0" i="0" u="none" strike="noStrike" cap="none">
                <a:solidFill>
                  <a:srgbClr val="000000"/>
                </a:solidFill>
                <a:latin typeface="Arial"/>
                <a:ea typeface="Arial"/>
                <a:cs typeface="Arial"/>
                <a:sym typeface="Arial"/>
              </a:defRPr>
            </a:lvl2pPr>
            <a:lvl3pPr marR="0" lvl="2" algn="l" rtl="0">
              <a:lnSpc>
                <a:spcPct val="100000"/>
              </a:lnSpc>
              <a:spcBef>
                <a:spcPts val="1600"/>
              </a:spcBef>
              <a:spcAft>
                <a:spcPts val="0"/>
              </a:spcAft>
              <a:buClr>
                <a:srgbClr val="000000"/>
              </a:buClr>
              <a:buSzPts val="3000"/>
              <a:buFont typeface="Arial"/>
              <a:buChar char="✓"/>
              <a:defRPr sz="3000" b="0" i="0" u="none" strike="noStrike" cap="none">
                <a:solidFill>
                  <a:srgbClr val="000000"/>
                </a:solidFill>
                <a:latin typeface="Arial"/>
                <a:ea typeface="Arial"/>
                <a:cs typeface="Arial"/>
                <a:sym typeface="Arial"/>
              </a:defRPr>
            </a:lvl3pPr>
            <a:lvl4pPr marR="0" lvl="3"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4pPr>
            <a:lvl5pPr marR="0" lvl="4" algn="l" rtl="0">
              <a:lnSpc>
                <a:spcPct val="100000"/>
              </a:lnSpc>
              <a:spcBef>
                <a:spcPts val="1600"/>
              </a:spcBef>
              <a:spcAft>
                <a:spcPts val="0"/>
              </a:spcAft>
              <a:buClr>
                <a:srgbClr val="000000"/>
              </a:buClr>
              <a:buSzPts val="2100"/>
              <a:buFont typeface="Arial"/>
              <a:buChar char="•"/>
              <a:defRPr sz="2800" b="0" i="0" u="none" strike="noStrike" cap="none">
                <a:solidFill>
                  <a:srgbClr val="000000"/>
                </a:solidFill>
                <a:latin typeface="Arial"/>
                <a:ea typeface="Arial"/>
                <a:cs typeface="Arial"/>
                <a:sym typeface="Arial"/>
              </a:defRPr>
            </a:lvl5pPr>
            <a:lvl6pPr marR="0" lvl="5"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6pPr>
            <a:lvl7pPr marR="0" lvl="6"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7pPr>
            <a:lvl8pPr marR="0" lvl="7"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8pPr>
            <a:lvl9pPr marR="0" lvl="8" algn="l" rtl="0">
              <a:lnSpc>
                <a:spcPct val="100000"/>
              </a:lnSpc>
              <a:spcBef>
                <a:spcPts val="160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9pPr>
          </a:lstStyle>
          <a:p>
            <a:endParaRPr/>
          </a:p>
        </p:txBody>
      </p:sp>
      <p:sp>
        <p:nvSpPr>
          <p:cNvPr id="56" name="Google Shape;56;p9"/>
          <p:cNvSpPr txBox="1">
            <a:spLocks noGrp="1"/>
          </p:cNvSpPr>
          <p:nvPr>
            <p:ph type="title"/>
          </p:nvPr>
        </p:nvSpPr>
        <p:spPr>
          <a:xfrm>
            <a:off x="1270000" y="-1292"/>
            <a:ext cx="10752600" cy="2159100"/>
          </a:xfrm>
          <a:prstGeom prst="rect">
            <a:avLst/>
          </a:prstGeom>
          <a:noFill/>
          <a:ln>
            <a:noFill/>
          </a:ln>
        </p:spPr>
        <p:txBody>
          <a:bodyPr spcFirstLastPara="1" wrap="square" lIns="50800" tIns="50800" rIns="50800" bIns="50800" anchor="ctr" anchorCtr="0">
            <a:noAutofit/>
          </a:bodyPr>
          <a:lstStyle>
            <a:lvl1pPr lvl="0" algn="l" rtl="0">
              <a:lnSpc>
                <a:spcPct val="100000"/>
              </a:lnSpc>
              <a:spcBef>
                <a:spcPts val="0"/>
              </a:spcBef>
              <a:spcAft>
                <a:spcPts val="0"/>
              </a:spcAft>
              <a:buClr>
                <a:srgbClr val="C63024"/>
              </a:buClr>
              <a:buSzPts val="6400"/>
              <a:buFont typeface="Arial"/>
              <a:buNone/>
              <a:defRPr>
                <a:solidFill>
                  <a:srgbClr val="C63024"/>
                </a:solidFill>
                <a:latin typeface="Arial"/>
                <a:ea typeface="Arial"/>
                <a:cs typeface="Arial"/>
                <a:sym typeface="Arial"/>
              </a:defRPr>
            </a:lvl1pPr>
            <a:lvl2pPr lvl="1" algn="ctr" rtl="0">
              <a:lnSpc>
                <a:spcPct val="100000"/>
              </a:lnSpc>
              <a:spcBef>
                <a:spcPts val="0"/>
              </a:spcBef>
              <a:spcAft>
                <a:spcPts val="0"/>
              </a:spcAft>
              <a:buClr>
                <a:srgbClr val="424242"/>
              </a:buClr>
              <a:buSzPts val="1800"/>
              <a:buNone/>
              <a:defRPr/>
            </a:lvl2pPr>
            <a:lvl3pPr lvl="2" algn="ctr" rtl="0">
              <a:lnSpc>
                <a:spcPct val="100000"/>
              </a:lnSpc>
              <a:spcBef>
                <a:spcPts val="0"/>
              </a:spcBef>
              <a:spcAft>
                <a:spcPts val="0"/>
              </a:spcAft>
              <a:buClr>
                <a:srgbClr val="424242"/>
              </a:buClr>
              <a:buSzPts val="1800"/>
              <a:buNone/>
              <a:defRPr/>
            </a:lvl3pPr>
            <a:lvl4pPr lvl="3" algn="ctr" rtl="0">
              <a:lnSpc>
                <a:spcPct val="100000"/>
              </a:lnSpc>
              <a:spcBef>
                <a:spcPts val="0"/>
              </a:spcBef>
              <a:spcAft>
                <a:spcPts val="0"/>
              </a:spcAft>
              <a:buClr>
                <a:srgbClr val="424242"/>
              </a:buClr>
              <a:buSzPts val="1800"/>
              <a:buNone/>
              <a:defRPr/>
            </a:lvl4pPr>
            <a:lvl5pPr lvl="4" algn="ctr" rtl="0">
              <a:lnSpc>
                <a:spcPct val="100000"/>
              </a:lnSpc>
              <a:spcBef>
                <a:spcPts val="0"/>
              </a:spcBef>
              <a:spcAft>
                <a:spcPts val="0"/>
              </a:spcAft>
              <a:buClr>
                <a:srgbClr val="424242"/>
              </a:buClr>
              <a:buSzPts val="1800"/>
              <a:buNone/>
              <a:defRPr/>
            </a:lvl5pPr>
            <a:lvl6pPr lvl="5" algn="ctr" rtl="0">
              <a:lnSpc>
                <a:spcPct val="100000"/>
              </a:lnSpc>
              <a:spcBef>
                <a:spcPts val="0"/>
              </a:spcBef>
              <a:spcAft>
                <a:spcPts val="0"/>
              </a:spcAft>
              <a:buClr>
                <a:srgbClr val="424242"/>
              </a:buClr>
              <a:buSzPts val="1800"/>
              <a:buNone/>
              <a:defRPr/>
            </a:lvl6pPr>
            <a:lvl7pPr lvl="6" algn="ctr" rtl="0">
              <a:lnSpc>
                <a:spcPct val="100000"/>
              </a:lnSpc>
              <a:spcBef>
                <a:spcPts val="0"/>
              </a:spcBef>
              <a:spcAft>
                <a:spcPts val="0"/>
              </a:spcAft>
              <a:buClr>
                <a:srgbClr val="424242"/>
              </a:buClr>
              <a:buSzPts val="1800"/>
              <a:buNone/>
              <a:defRPr/>
            </a:lvl7pPr>
            <a:lvl8pPr lvl="7" algn="ctr" rtl="0">
              <a:lnSpc>
                <a:spcPct val="100000"/>
              </a:lnSpc>
              <a:spcBef>
                <a:spcPts val="0"/>
              </a:spcBef>
              <a:spcAft>
                <a:spcPts val="0"/>
              </a:spcAft>
              <a:buClr>
                <a:srgbClr val="424242"/>
              </a:buClr>
              <a:buSzPts val="1800"/>
              <a:buNone/>
              <a:defRPr/>
            </a:lvl8pPr>
            <a:lvl9pPr lvl="8" algn="ctr" rtl="0">
              <a:lnSpc>
                <a:spcPct val="100000"/>
              </a:lnSpc>
              <a:spcBef>
                <a:spcPts val="0"/>
              </a:spcBef>
              <a:spcAft>
                <a:spcPts val="0"/>
              </a:spcAft>
              <a:buClr>
                <a:srgbClr val="424242"/>
              </a:buClr>
              <a:buSzPts val="1800"/>
              <a:buNone/>
              <a:defRPr/>
            </a:lvl9pPr>
          </a:lstStyle>
          <a:p>
            <a:endParaRPr/>
          </a:p>
        </p:txBody>
      </p:sp>
      <p:sp>
        <p:nvSpPr>
          <p:cNvPr id="57" name="Google Shape;57;p9"/>
          <p:cNvSpPr txBox="1">
            <a:spLocks noGrp="1"/>
          </p:cNvSpPr>
          <p:nvPr>
            <p:ph type="body" idx="1"/>
          </p:nvPr>
        </p:nvSpPr>
        <p:spPr>
          <a:xfrm>
            <a:off x="952500" y="2603500"/>
            <a:ext cx="5334000" cy="6286500"/>
          </a:xfrm>
          <a:prstGeom prst="rect">
            <a:avLst/>
          </a:prstGeom>
          <a:noFill/>
          <a:ln>
            <a:noFill/>
          </a:ln>
        </p:spPr>
        <p:txBody>
          <a:bodyPr spcFirstLastPara="1" wrap="square" lIns="50800" tIns="50800" rIns="50800" bIns="50800" anchor="t" anchorCtr="0">
            <a:noAutofit/>
          </a:bodyPr>
          <a:lstStyle>
            <a:lvl1pPr marL="457200" lvl="0" indent="-314325" algn="l" rtl="0">
              <a:lnSpc>
                <a:spcPct val="100000"/>
              </a:lnSpc>
              <a:spcBef>
                <a:spcPts val="1600"/>
              </a:spcBef>
              <a:spcAft>
                <a:spcPts val="0"/>
              </a:spcAft>
              <a:buClr>
                <a:srgbClr val="000000"/>
              </a:buClr>
              <a:buSzPts val="1350"/>
              <a:buChar char="•"/>
              <a:defRPr/>
            </a:lvl1pPr>
            <a:lvl2pPr marL="914400" lvl="1" indent="-342900" algn="l" rtl="0">
              <a:lnSpc>
                <a:spcPct val="100000"/>
              </a:lnSpc>
              <a:spcBef>
                <a:spcPts val="1600"/>
              </a:spcBef>
              <a:spcAft>
                <a:spcPts val="0"/>
              </a:spcAft>
              <a:buClr>
                <a:srgbClr val="000000"/>
              </a:buClr>
              <a:buSzPts val="1800"/>
              <a:buFont typeface="Arial"/>
              <a:buChar char="•"/>
              <a:defRPr sz="2400"/>
            </a:lvl2pPr>
            <a:lvl3pPr marL="1371600" lvl="2" indent="-342900" algn="l" rtl="0">
              <a:lnSpc>
                <a:spcPct val="100000"/>
              </a:lnSpc>
              <a:spcBef>
                <a:spcPts val="1600"/>
              </a:spcBef>
              <a:spcAft>
                <a:spcPts val="0"/>
              </a:spcAft>
              <a:buClr>
                <a:srgbClr val="000000"/>
              </a:buClr>
              <a:buSzPts val="1800"/>
              <a:buFont typeface="Arial"/>
              <a:buChar char="•"/>
              <a:defRPr sz="2400"/>
            </a:lvl3pPr>
            <a:lvl4pPr marL="1828800" lvl="3" indent="-342900" algn="l" rtl="0">
              <a:lnSpc>
                <a:spcPct val="100000"/>
              </a:lnSpc>
              <a:spcBef>
                <a:spcPts val="1600"/>
              </a:spcBef>
              <a:spcAft>
                <a:spcPts val="0"/>
              </a:spcAft>
              <a:buClr>
                <a:srgbClr val="000000"/>
              </a:buClr>
              <a:buSzPts val="1800"/>
              <a:buFont typeface="Arial"/>
              <a:buChar char="•"/>
              <a:defRPr sz="2400"/>
            </a:lvl4pPr>
            <a:lvl5pPr marL="2286000" lvl="4" indent="-342900" algn="l" rtl="0">
              <a:lnSpc>
                <a:spcPct val="100000"/>
              </a:lnSpc>
              <a:spcBef>
                <a:spcPts val="1600"/>
              </a:spcBef>
              <a:spcAft>
                <a:spcPts val="0"/>
              </a:spcAft>
              <a:buClr>
                <a:srgbClr val="000000"/>
              </a:buClr>
              <a:buSzPts val="1800"/>
              <a:buFont typeface="Arial"/>
              <a:buChar char="•"/>
              <a:defRPr sz="2400"/>
            </a:lvl5pPr>
            <a:lvl6pPr marL="2743200" lvl="5" indent="-228600" algn="l" rtl="0">
              <a:lnSpc>
                <a:spcPct val="100000"/>
              </a:lnSpc>
              <a:spcBef>
                <a:spcPts val="1600"/>
              </a:spcBef>
              <a:spcAft>
                <a:spcPts val="0"/>
              </a:spcAft>
              <a:buClr>
                <a:srgbClr val="000000"/>
              </a:buClr>
              <a:buSzPts val="1800"/>
              <a:buNone/>
              <a:defRPr/>
            </a:lvl6pPr>
            <a:lvl7pPr marL="3200400" lvl="6" indent="-228600" algn="l" rtl="0">
              <a:lnSpc>
                <a:spcPct val="100000"/>
              </a:lnSpc>
              <a:spcBef>
                <a:spcPts val="1600"/>
              </a:spcBef>
              <a:spcAft>
                <a:spcPts val="0"/>
              </a:spcAft>
              <a:buClr>
                <a:srgbClr val="000000"/>
              </a:buClr>
              <a:buSzPts val="1800"/>
              <a:buNone/>
              <a:defRPr/>
            </a:lvl7pPr>
            <a:lvl8pPr marL="3657600" lvl="7" indent="-228600" algn="l" rtl="0">
              <a:lnSpc>
                <a:spcPct val="100000"/>
              </a:lnSpc>
              <a:spcBef>
                <a:spcPts val="1600"/>
              </a:spcBef>
              <a:spcAft>
                <a:spcPts val="0"/>
              </a:spcAft>
              <a:buClr>
                <a:srgbClr val="000000"/>
              </a:buClr>
              <a:buSzPts val="1800"/>
              <a:buNone/>
              <a:defRPr/>
            </a:lvl8pPr>
            <a:lvl9pPr marL="4114800" lvl="8" indent="-228600" algn="l" rtl="0">
              <a:lnSpc>
                <a:spcPct val="100000"/>
              </a:lnSpc>
              <a:spcBef>
                <a:spcPts val="1600"/>
              </a:spcBef>
              <a:spcAft>
                <a:spcPts val="0"/>
              </a:spcAft>
              <a:buClr>
                <a:srgbClr val="000000"/>
              </a:buClr>
              <a:buSzPts val="1800"/>
              <a:buNone/>
              <a:defRPr/>
            </a:lvl9pPr>
          </a:lstStyle>
          <a:p>
            <a:endParaRPr/>
          </a:p>
        </p:txBody>
      </p:sp>
      <p:sp>
        <p:nvSpPr>
          <p:cNvPr id="58" name="Google Shape;58;p9"/>
          <p:cNvSpPr/>
          <p:nvPr/>
        </p:nvSpPr>
        <p:spPr>
          <a:xfrm>
            <a:off x="12137540" y="8924440"/>
            <a:ext cx="711300" cy="711300"/>
          </a:xfrm>
          <a:prstGeom prst="ellipse">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59" name="Google Shape;59;p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60" name="Google Shape;60;p9"/>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背景写真のみ">
  <p:cSld name="背景写真のみ">
    <p:bg>
      <p:bgPr>
        <a:blipFill rotWithShape="1">
          <a:blip r:embed="rId2">
            <a:alphaModFix/>
          </a:blip>
          <a:tile tx="0" ty="0" sx="99997" sy="99997" flip="none" algn="tl"/>
        </a:blip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slideLayout" Target="../slideLayouts/slideLayout31.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23" Type="http://schemas.openxmlformats.org/officeDocument/2006/relationships/theme" Target="../theme/theme2.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 Id="rId22"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image" Target="../media/image1.jpg"/><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theme" Target="../theme/theme3.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051174" y="-3368"/>
            <a:ext cx="10517400" cy="16254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424242"/>
              </a:buClr>
              <a:buSzPts val="6400"/>
              <a:buFont typeface="M PLUS 1p"/>
              <a:buNone/>
              <a:defRPr sz="6400" b="1" i="0" u="none" strike="noStrike" cap="none">
                <a:solidFill>
                  <a:srgbClr val="424242"/>
                </a:solidFill>
                <a:latin typeface="M PLUS 1p"/>
                <a:ea typeface="M PLUS 1p"/>
                <a:cs typeface="M PLUS 1p"/>
                <a:sym typeface="M PLUS 1p"/>
              </a:defRPr>
            </a:lvl1pPr>
            <a:lvl2pPr marR="0" lvl="1"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2pPr>
            <a:lvl3pPr marR="0" lvl="2"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3pPr>
            <a:lvl4pPr marR="0" lvl="3"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4pPr>
            <a:lvl5pPr marR="0" lvl="4"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5pPr>
            <a:lvl6pPr marR="0" lvl="5"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6pPr>
            <a:lvl7pPr marR="0" lvl="6"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7pPr>
            <a:lvl8pPr marR="0" lvl="7"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8pPr>
            <a:lvl9pPr marR="0" lvl="8"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2024852" y="2031722"/>
            <a:ext cx="10570200" cy="7293300"/>
          </a:xfrm>
          <a:prstGeom prst="rect">
            <a:avLst/>
          </a:prstGeom>
          <a:noFill/>
          <a:ln>
            <a:noFill/>
          </a:ln>
        </p:spPr>
        <p:txBody>
          <a:bodyPr spcFirstLastPara="1" wrap="square" lIns="50800" tIns="50800" rIns="50800" bIns="50800" anchor="ctr" anchorCtr="0">
            <a:noAutofit/>
          </a:bodyPr>
          <a:lstStyle>
            <a:lvl1pPr marL="457200" marR="0" lvl="0" indent="-228600" algn="l" rtl="0">
              <a:lnSpc>
                <a:spcPct val="100000"/>
              </a:lnSpc>
              <a:spcBef>
                <a:spcPts val="1600"/>
              </a:spcBef>
              <a:spcAft>
                <a:spcPts val="0"/>
              </a:spcAft>
              <a:buClr>
                <a:srgbClr val="000000"/>
              </a:buClr>
              <a:buSzPts val="3800"/>
              <a:buNone/>
              <a:defRPr sz="3800" i="0" u="none" strike="noStrike" cap="none">
                <a:solidFill>
                  <a:srgbClr val="000000"/>
                </a:solidFill>
              </a:defRPr>
            </a:lvl1pPr>
            <a:lvl2pPr marL="914400" marR="0" lvl="1" indent="-228600" algn="l" rtl="0">
              <a:lnSpc>
                <a:spcPct val="100000"/>
              </a:lnSpc>
              <a:spcBef>
                <a:spcPts val="1600"/>
              </a:spcBef>
              <a:spcAft>
                <a:spcPts val="0"/>
              </a:spcAft>
              <a:buClr>
                <a:srgbClr val="000000"/>
              </a:buClr>
              <a:buSzPts val="3600"/>
              <a:buNone/>
              <a:defRPr sz="3600" i="0" u="none" strike="noStrike" cap="none">
                <a:solidFill>
                  <a:srgbClr val="000000"/>
                </a:solidFill>
              </a:defRPr>
            </a:lvl2pPr>
            <a:lvl3pPr marL="1371600" marR="0" lvl="2" indent="-431800" algn="l" rtl="0">
              <a:lnSpc>
                <a:spcPct val="100000"/>
              </a:lnSpc>
              <a:spcBef>
                <a:spcPts val="1600"/>
              </a:spcBef>
              <a:spcAft>
                <a:spcPts val="0"/>
              </a:spcAft>
              <a:buClr>
                <a:srgbClr val="000000"/>
              </a:buClr>
              <a:buSzPts val="3200"/>
              <a:buChar char="✓"/>
              <a:defRPr sz="3200" i="0" u="none" strike="noStrike" cap="none">
                <a:solidFill>
                  <a:srgbClr val="000000"/>
                </a:solidFill>
              </a:defRPr>
            </a:lvl3pPr>
            <a:lvl4pPr marL="1828800" marR="0" lvl="3"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4pPr>
            <a:lvl5pPr marL="2286000" marR="0" lvl="4"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5pPr>
            <a:lvl6pPr marL="2743200" marR="0" lvl="5" indent="-228600" algn="l" rtl="0">
              <a:lnSpc>
                <a:spcPct val="100000"/>
              </a:lnSpc>
              <a:spcBef>
                <a:spcPts val="1600"/>
              </a:spcBef>
              <a:spcAft>
                <a:spcPts val="0"/>
              </a:spcAft>
              <a:buClr>
                <a:srgbClr val="000000"/>
              </a:buClr>
              <a:buSzPts val="2400"/>
              <a:buNone/>
              <a:defRPr sz="2400" i="0" u="none" strike="noStrike" cap="none">
                <a:solidFill>
                  <a:srgbClr val="000000"/>
                </a:solidFill>
              </a:defRPr>
            </a:lvl6pPr>
            <a:lvl7pPr marL="3200400" marR="0" lvl="6" indent="-228600" algn="l" rtl="0">
              <a:lnSpc>
                <a:spcPct val="100000"/>
              </a:lnSpc>
              <a:spcBef>
                <a:spcPts val="1600"/>
              </a:spcBef>
              <a:spcAft>
                <a:spcPts val="0"/>
              </a:spcAft>
              <a:buClr>
                <a:srgbClr val="000000"/>
              </a:buClr>
              <a:buSzPts val="2400"/>
              <a:buNone/>
              <a:defRPr sz="2400" i="0" u="none" strike="noStrike" cap="none">
                <a:solidFill>
                  <a:srgbClr val="000000"/>
                </a:solidFill>
              </a:defRPr>
            </a:lvl7pPr>
            <a:lvl8pPr marL="3657600" marR="0" lvl="7" indent="-228600" algn="l" rtl="0">
              <a:lnSpc>
                <a:spcPct val="100000"/>
              </a:lnSpc>
              <a:spcBef>
                <a:spcPts val="1600"/>
              </a:spcBef>
              <a:spcAft>
                <a:spcPts val="0"/>
              </a:spcAft>
              <a:buClr>
                <a:srgbClr val="000000"/>
              </a:buClr>
              <a:buSzPts val="2400"/>
              <a:buNone/>
              <a:defRPr sz="2400" i="0" u="none" strike="noStrike" cap="none">
                <a:solidFill>
                  <a:srgbClr val="000000"/>
                </a:solidFill>
              </a:defRPr>
            </a:lvl8pPr>
            <a:lvl9pPr marL="4114800" marR="0" lvl="8" indent="-228600" algn="l" rtl="0">
              <a:lnSpc>
                <a:spcPct val="100000"/>
              </a:lnSpc>
              <a:spcBef>
                <a:spcPts val="1600"/>
              </a:spcBef>
              <a:spcAft>
                <a:spcPts val="0"/>
              </a:spcAft>
              <a:buClr>
                <a:srgbClr val="000000"/>
              </a:buClr>
              <a:buSzPts val="2400"/>
              <a:buNone/>
              <a:defRPr sz="2400" i="0" u="none" strike="noStrike" cap="none">
                <a:solidFill>
                  <a:srgbClr val="000000"/>
                </a:solidFill>
              </a:defRPr>
            </a:lvl9pPr>
          </a:lstStyle>
          <a:p>
            <a:endParaRPr/>
          </a:p>
        </p:txBody>
      </p:sp>
      <p:sp>
        <p:nvSpPr>
          <p:cNvPr id="8" name="Google Shape;8;p1"/>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9" name="Google Shape;9;p1"/>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pic>
        <p:nvPicPr>
          <p:cNvPr id="10" name="Google Shape;10;p1" descr="fujisakura.jpg"/>
          <p:cNvPicPr preferRelativeResize="0"/>
          <p:nvPr/>
        </p:nvPicPr>
        <p:blipFill rotWithShape="1">
          <a:blip r:embed="rId12">
            <a:alphaModFix/>
          </a:blip>
          <a:srcRect l="30078" r="57425"/>
          <a:stretch/>
        </p:blipFill>
        <p:spPr>
          <a:xfrm>
            <a:off x="-5438" y="4"/>
            <a:ext cx="1624963" cy="9753602"/>
          </a:xfrm>
          <a:prstGeom prst="rect">
            <a:avLst/>
          </a:prstGeom>
          <a:noFill/>
          <a:ln>
            <a:noFill/>
          </a:ln>
        </p:spPr>
      </p:pic>
      <p:sp>
        <p:nvSpPr>
          <p:cNvPr id="11" name="Google Shape;11;p1"/>
          <p:cNvSpPr/>
          <p:nvPr/>
        </p:nvSpPr>
        <p:spPr>
          <a:xfrm>
            <a:off x="447968" y="406244"/>
            <a:ext cx="711300" cy="711300"/>
          </a:xfrm>
          <a:prstGeom prst="ellipse">
            <a:avLst/>
          </a:prstGeom>
          <a:noFill/>
          <a:ln w="25400" cap="flat" cmpd="sng">
            <a:solidFill>
              <a:srgbClr val="FFFFFF"/>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2" name="Google Shape;12;p1"/>
          <p:cNvSpPr txBox="1">
            <a:spLocks noGrp="1"/>
          </p:cNvSpPr>
          <p:nvPr>
            <p:ph type="sldNum" idx="12"/>
          </p:nvPr>
        </p:nvSpPr>
        <p:spPr>
          <a:xfrm>
            <a:off x="451365" y="584044"/>
            <a:ext cx="7113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Autofit/>
          </a:bodyPr>
          <a:lstStyle>
            <a:lvl1pPr marR="0" lvl="0"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1pPr>
            <a:lvl2pPr marR="0" lvl="1"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2pPr>
            <a:lvl3pPr marR="0" lvl="2"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3pPr>
            <a:lvl4pPr marR="0" lvl="3"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4pPr>
            <a:lvl5pPr marR="0" lvl="4"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5pPr>
            <a:lvl6pPr marR="0" lvl="5"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6pPr>
            <a:lvl7pPr marR="0" lvl="6"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7pPr>
            <a:lvl8pPr marR="0" lvl="7"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8pPr>
            <a:lvl9pPr marR="0" lvl="8" algn="l" rtl="0">
              <a:lnSpc>
                <a:spcPct val="100000"/>
              </a:lnSpc>
              <a:spcBef>
                <a:spcPts val="0"/>
              </a:spcBef>
              <a:spcAft>
                <a:spcPts val="0"/>
              </a:spcAft>
              <a:buClr>
                <a:srgbClr val="C63024"/>
              </a:buClr>
              <a:buSzPts val="6400"/>
              <a:buFont typeface="Arial"/>
              <a:buNone/>
              <a:defRPr sz="6400" b="0" i="0" u="none" strike="noStrike" cap="none">
                <a:solidFill>
                  <a:srgbClr val="C63024"/>
                </a:solidFill>
                <a:latin typeface="Arial"/>
                <a:ea typeface="Arial"/>
                <a:cs typeface="Arial"/>
                <a:sym typeface="Arial"/>
              </a:defRPr>
            </a:lvl9pPr>
          </a:lstStyle>
          <a:p>
            <a:endParaRPr/>
          </a:p>
        </p:txBody>
      </p:sp>
      <p:sp>
        <p:nvSpPr>
          <p:cNvPr id="70" name="Google Shape;70;p12"/>
          <p:cNvSpPr/>
          <p:nvPr/>
        </p:nvSpPr>
        <p:spPr>
          <a:xfrm>
            <a:off x="12137540" y="8924440"/>
            <a:ext cx="711300" cy="711300"/>
          </a:xfrm>
          <a:prstGeom prst="ellipse">
            <a:avLst/>
          </a:prstGeom>
          <a:solidFill>
            <a:srgbClr val="FF3455"/>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71" name="Google Shape;71;p1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
        <p:nvSpPr>
          <p:cNvPr id="72" name="Google Shape;72;p12"/>
          <p:cNvSpPr/>
          <p:nvPr/>
        </p:nvSpPr>
        <p:spPr>
          <a:xfrm>
            <a:off x="329338" y="-1292"/>
            <a:ext cx="320700" cy="2159100"/>
          </a:xfrm>
          <a:prstGeom prst="rect">
            <a:avLst/>
          </a:prstGeom>
          <a:solidFill>
            <a:srgbClr val="DF1F00"/>
          </a:solidFill>
          <a:ln>
            <a:noFill/>
          </a:ln>
          <a:effectLst>
            <a:outerShdw blurRad="38100" dist="25400" dir="5400000" rotWithShape="0">
              <a:srgbClr val="000000">
                <a:alpha val="49800"/>
              </a:srgbClr>
            </a:outerShdw>
          </a:effectLst>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73" name="Google Shape;73;p12"/>
          <p:cNvSpPr txBox="1">
            <a:spLocks noGrp="1"/>
          </p:cNvSpPr>
          <p:nvPr>
            <p:ph type="body" idx="1"/>
          </p:nvPr>
        </p:nvSpPr>
        <p:spPr>
          <a:xfrm>
            <a:off x="952500" y="2603500"/>
            <a:ext cx="11099700" cy="6286500"/>
          </a:xfrm>
          <a:prstGeom prst="rect">
            <a:avLst/>
          </a:prstGeom>
          <a:noFill/>
          <a:ln>
            <a:noFill/>
          </a:ln>
        </p:spPr>
        <p:txBody>
          <a:bodyPr spcFirstLastPara="1" wrap="square" lIns="50800" tIns="50800" rIns="50800" bIns="50800" anchor="ctr" anchorCtr="0">
            <a:noAutofit/>
          </a:bodyPr>
          <a:lstStyle>
            <a:lvl1pPr marL="457200" marR="0" lvl="0"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1pPr>
            <a:lvl2pPr marL="914400" marR="0" lvl="1"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2pPr>
            <a:lvl3pPr marL="1371600" marR="0" lvl="2"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3pPr>
            <a:lvl4pPr marL="1828800" marR="0" lvl="3"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4pPr>
            <a:lvl5pPr marL="2286000" marR="0" lvl="4"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5pPr>
            <a:lvl6pPr marL="2743200" marR="0" lvl="5"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6pPr>
            <a:lvl7pPr marL="3200400" marR="0" lvl="6"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7pPr>
            <a:lvl8pPr marL="3657600" marR="0" lvl="7"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8pPr>
            <a:lvl9pPr marL="4114800" marR="0" lvl="8" indent="-381000" algn="l" rtl="0">
              <a:lnSpc>
                <a:spcPct val="100000"/>
              </a:lnSpc>
              <a:spcBef>
                <a:spcPts val="2400"/>
              </a:spcBef>
              <a:spcAft>
                <a:spcPts val="0"/>
              </a:spcAft>
              <a:buClr>
                <a:srgbClr val="000000"/>
              </a:buClr>
              <a:buSzPts val="2400"/>
              <a:buFont typeface="Arial"/>
              <a:buChar char="•"/>
              <a:defRPr sz="32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4"/>
        <p:cNvGrpSpPr/>
        <p:nvPr/>
      </p:nvGrpSpPr>
      <p:grpSpPr>
        <a:xfrm>
          <a:off x="0" y="0"/>
          <a:ext cx="0" cy="0"/>
          <a:chOff x="0" y="0"/>
          <a:chExt cx="0" cy="0"/>
        </a:xfrm>
      </p:grpSpPr>
      <p:sp>
        <p:nvSpPr>
          <p:cNvPr id="195" name="Google Shape;195;p35"/>
          <p:cNvSpPr txBox="1">
            <a:spLocks noGrp="1"/>
          </p:cNvSpPr>
          <p:nvPr>
            <p:ph type="title"/>
          </p:nvPr>
        </p:nvSpPr>
        <p:spPr>
          <a:xfrm>
            <a:off x="2051174" y="-3368"/>
            <a:ext cx="10517400" cy="1625400"/>
          </a:xfrm>
          <a:prstGeom prst="rect">
            <a:avLst/>
          </a:prstGeom>
          <a:noFill/>
          <a:ln>
            <a:noFill/>
          </a:ln>
        </p:spPr>
        <p:txBody>
          <a:bodyPr spcFirstLastPara="1" wrap="square" lIns="50800" tIns="50800" rIns="50800" bIns="50800" anchor="ctr" anchorCtr="0">
            <a:noAutofit/>
          </a:bodyPr>
          <a:lstStyle>
            <a:lvl1pPr marR="0" lvl="0" algn="ctr" rtl="0">
              <a:lnSpc>
                <a:spcPct val="100000"/>
              </a:lnSpc>
              <a:spcBef>
                <a:spcPts val="0"/>
              </a:spcBef>
              <a:spcAft>
                <a:spcPts val="0"/>
              </a:spcAft>
              <a:buClr>
                <a:srgbClr val="424242"/>
              </a:buClr>
              <a:buSzPts val="6400"/>
              <a:buFont typeface="M PLUS 1p"/>
              <a:buNone/>
              <a:defRPr sz="6400" b="1" i="0" u="none" strike="noStrike" cap="none">
                <a:solidFill>
                  <a:srgbClr val="424242"/>
                </a:solidFill>
                <a:latin typeface="M PLUS 1p"/>
                <a:ea typeface="M PLUS 1p"/>
                <a:cs typeface="M PLUS 1p"/>
                <a:sym typeface="M PLUS 1p"/>
              </a:defRPr>
            </a:lvl1pPr>
            <a:lvl2pPr marR="0" lvl="1"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2pPr>
            <a:lvl3pPr marR="0" lvl="2"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3pPr>
            <a:lvl4pPr marR="0" lvl="3"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4pPr>
            <a:lvl5pPr marR="0" lvl="4"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5pPr>
            <a:lvl6pPr marR="0" lvl="5"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6pPr>
            <a:lvl7pPr marR="0" lvl="6"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7pPr>
            <a:lvl8pPr marR="0" lvl="7"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8pPr>
            <a:lvl9pPr marR="0" lvl="8" algn="ctr" rtl="0">
              <a:lnSpc>
                <a:spcPct val="100000"/>
              </a:lnSpc>
              <a:spcBef>
                <a:spcPts val="0"/>
              </a:spcBef>
              <a:spcAft>
                <a:spcPts val="0"/>
              </a:spcAft>
              <a:buClr>
                <a:srgbClr val="424242"/>
              </a:buClr>
              <a:buSzPts val="6400"/>
              <a:buFont typeface="Arial"/>
              <a:buNone/>
              <a:defRPr sz="6400" b="0" i="0" u="none" strike="noStrike" cap="none">
                <a:solidFill>
                  <a:srgbClr val="424242"/>
                </a:solidFill>
                <a:latin typeface="Arial"/>
                <a:ea typeface="Arial"/>
                <a:cs typeface="Arial"/>
                <a:sym typeface="Arial"/>
              </a:defRPr>
            </a:lvl9pPr>
          </a:lstStyle>
          <a:p>
            <a:endParaRPr/>
          </a:p>
        </p:txBody>
      </p:sp>
      <p:sp>
        <p:nvSpPr>
          <p:cNvPr id="196" name="Google Shape;196;p35"/>
          <p:cNvSpPr txBox="1">
            <a:spLocks noGrp="1"/>
          </p:cNvSpPr>
          <p:nvPr>
            <p:ph type="body" idx="1"/>
          </p:nvPr>
        </p:nvSpPr>
        <p:spPr>
          <a:xfrm>
            <a:off x="2024852" y="2031722"/>
            <a:ext cx="10570200" cy="7293300"/>
          </a:xfrm>
          <a:prstGeom prst="rect">
            <a:avLst/>
          </a:prstGeom>
          <a:noFill/>
          <a:ln>
            <a:noFill/>
          </a:ln>
        </p:spPr>
        <p:txBody>
          <a:bodyPr spcFirstLastPara="1" wrap="square" lIns="50800" tIns="50800" rIns="50800" bIns="50800" anchor="ctr" anchorCtr="0">
            <a:noAutofit/>
          </a:bodyPr>
          <a:lstStyle>
            <a:lvl1pPr marL="457200" marR="0" lvl="0" indent="-228600" algn="l" rtl="0">
              <a:lnSpc>
                <a:spcPct val="100000"/>
              </a:lnSpc>
              <a:spcBef>
                <a:spcPts val="1600"/>
              </a:spcBef>
              <a:spcAft>
                <a:spcPts val="0"/>
              </a:spcAft>
              <a:buClr>
                <a:srgbClr val="000000"/>
              </a:buClr>
              <a:buSzPts val="3800"/>
              <a:buNone/>
              <a:defRPr sz="3800" i="0" u="none" strike="noStrike" cap="none">
                <a:solidFill>
                  <a:srgbClr val="000000"/>
                </a:solidFill>
              </a:defRPr>
            </a:lvl1pPr>
            <a:lvl2pPr marL="914400" marR="0" lvl="1" indent="-228600" algn="l" rtl="0">
              <a:lnSpc>
                <a:spcPct val="100000"/>
              </a:lnSpc>
              <a:spcBef>
                <a:spcPts val="1600"/>
              </a:spcBef>
              <a:spcAft>
                <a:spcPts val="0"/>
              </a:spcAft>
              <a:buClr>
                <a:srgbClr val="000000"/>
              </a:buClr>
              <a:buSzPts val="3600"/>
              <a:buNone/>
              <a:defRPr sz="3600" i="0" u="none" strike="noStrike" cap="none">
                <a:solidFill>
                  <a:srgbClr val="000000"/>
                </a:solidFill>
              </a:defRPr>
            </a:lvl2pPr>
            <a:lvl3pPr marL="1371600" marR="0" lvl="2" indent="-431800" algn="l" rtl="0">
              <a:lnSpc>
                <a:spcPct val="100000"/>
              </a:lnSpc>
              <a:spcBef>
                <a:spcPts val="1600"/>
              </a:spcBef>
              <a:spcAft>
                <a:spcPts val="0"/>
              </a:spcAft>
              <a:buClr>
                <a:srgbClr val="000000"/>
              </a:buClr>
              <a:buSzPts val="3200"/>
              <a:buChar char="✓"/>
              <a:defRPr sz="3200" i="0" u="none" strike="noStrike" cap="none">
                <a:solidFill>
                  <a:srgbClr val="000000"/>
                </a:solidFill>
              </a:defRPr>
            </a:lvl3pPr>
            <a:lvl4pPr marL="1828800" marR="0" lvl="3"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4pPr>
            <a:lvl5pPr marL="2286000" marR="0" lvl="4" indent="-361950" algn="l" rtl="0">
              <a:lnSpc>
                <a:spcPct val="100000"/>
              </a:lnSpc>
              <a:spcBef>
                <a:spcPts val="1600"/>
              </a:spcBef>
              <a:spcAft>
                <a:spcPts val="0"/>
              </a:spcAft>
              <a:buClr>
                <a:srgbClr val="000000"/>
              </a:buClr>
              <a:buSzPts val="2100"/>
              <a:buChar char="•"/>
              <a:defRPr sz="2800" i="0" u="none" strike="noStrike" cap="none">
                <a:solidFill>
                  <a:srgbClr val="000000"/>
                </a:solidFill>
              </a:defRPr>
            </a:lvl5pPr>
            <a:lvl6pPr marL="2743200" marR="0" lvl="5" indent="-228600" algn="l" rtl="0">
              <a:lnSpc>
                <a:spcPct val="100000"/>
              </a:lnSpc>
              <a:spcBef>
                <a:spcPts val="1600"/>
              </a:spcBef>
              <a:spcAft>
                <a:spcPts val="0"/>
              </a:spcAft>
              <a:buClr>
                <a:srgbClr val="000000"/>
              </a:buClr>
              <a:buSzPts val="2400"/>
              <a:buNone/>
              <a:defRPr sz="2400" i="0" u="none" strike="noStrike" cap="none">
                <a:solidFill>
                  <a:srgbClr val="000000"/>
                </a:solidFill>
              </a:defRPr>
            </a:lvl6pPr>
            <a:lvl7pPr marL="3200400" marR="0" lvl="6" indent="-228600" algn="l" rtl="0">
              <a:lnSpc>
                <a:spcPct val="100000"/>
              </a:lnSpc>
              <a:spcBef>
                <a:spcPts val="1600"/>
              </a:spcBef>
              <a:spcAft>
                <a:spcPts val="0"/>
              </a:spcAft>
              <a:buClr>
                <a:srgbClr val="000000"/>
              </a:buClr>
              <a:buSzPts val="2400"/>
              <a:buNone/>
              <a:defRPr sz="2400" i="0" u="none" strike="noStrike" cap="none">
                <a:solidFill>
                  <a:srgbClr val="000000"/>
                </a:solidFill>
              </a:defRPr>
            </a:lvl7pPr>
            <a:lvl8pPr marL="3657600" marR="0" lvl="7" indent="-228600" algn="l" rtl="0">
              <a:lnSpc>
                <a:spcPct val="100000"/>
              </a:lnSpc>
              <a:spcBef>
                <a:spcPts val="1600"/>
              </a:spcBef>
              <a:spcAft>
                <a:spcPts val="0"/>
              </a:spcAft>
              <a:buClr>
                <a:srgbClr val="000000"/>
              </a:buClr>
              <a:buSzPts val="2400"/>
              <a:buNone/>
              <a:defRPr sz="2400" i="0" u="none" strike="noStrike" cap="none">
                <a:solidFill>
                  <a:srgbClr val="000000"/>
                </a:solidFill>
              </a:defRPr>
            </a:lvl8pPr>
            <a:lvl9pPr marL="4114800" marR="0" lvl="8" indent="-228600" algn="l" rtl="0">
              <a:lnSpc>
                <a:spcPct val="100000"/>
              </a:lnSpc>
              <a:spcBef>
                <a:spcPts val="1600"/>
              </a:spcBef>
              <a:spcAft>
                <a:spcPts val="0"/>
              </a:spcAft>
              <a:buClr>
                <a:srgbClr val="000000"/>
              </a:buClr>
              <a:buSzPts val="2400"/>
              <a:buNone/>
              <a:defRPr sz="2400" i="0" u="none" strike="noStrike" cap="none">
                <a:solidFill>
                  <a:srgbClr val="000000"/>
                </a:solidFill>
              </a:defRPr>
            </a:lvl9pPr>
          </a:lstStyle>
          <a:p>
            <a:endParaRPr/>
          </a:p>
        </p:txBody>
      </p:sp>
      <p:sp>
        <p:nvSpPr>
          <p:cNvPr id="197" name="Google Shape;197;p35"/>
          <p:cNvSpPr/>
          <p:nvPr/>
        </p:nvSpPr>
        <p:spPr>
          <a:xfrm>
            <a:off x="6039592" y="1575599"/>
            <a:ext cx="2540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198" name="Google Shape;198;p35"/>
          <p:cNvSpPr/>
          <p:nvPr/>
        </p:nvSpPr>
        <p:spPr>
          <a:xfrm>
            <a:off x="0" y="9713759"/>
            <a:ext cx="13004700" cy="37200"/>
          </a:xfrm>
          <a:prstGeom prst="rect">
            <a:avLst/>
          </a:prstGeom>
          <a:gradFill>
            <a:gsLst>
              <a:gs pos="0">
                <a:srgbClr val="FF3B00"/>
              </a:gs>
              <a:gs pos="100000">
                <a:srgbClr val="A6B3E6"/>
              </a:gs>
            </a:gsLst>
            <a:lin ang="10800025"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pic>
        <p:nvPicPr>
          <p:cNvPr id="199" name="Google Shape;199;p35" descr="fujisakura.jpg"/>
          <p:cNvPicPr preferRelativeResize="0"/>
          <p:nvPr/>
        </p:nvPicPr>
        <p:blipFill rotWithShape="1">
          <a:blip r:embed="rId13">
            <a:alphaModFix/>
          </a:blip>
          <a:srcRect l="30078" r="57425"/>
          <a:stretch/>
        </p:blipFill>
        <p:spPr>
          <a:xfrm>
            <a:off x="-5438" y="4"/>
            <a:ext cx="1624963" cy="9753602"/>
          </a:xfrm>
          <a:prstGeom prst="rect">
            <a:avLst/>
          </a:prstGeom>
          <a:noFill/>
          <a:ln>
            <a:noFill/>
          </a:ln>
        </p:spPr>
      </p:pic>
      <p:sp>
        <p:nvSpPr>
          <p:cNvPr id="200" name="Google Shape;200;p35"/>
          <p:cNvSpPr/>
          <p:nvPr/>
        </p:nvSpPr>
        <p:spPr>
          <a:xfrm>
            <a:off x="447968" y="406244"/>
            <a:ext cx="711300" cy="711300"/>
          </a:xfrm>
          <a:prstGeom prst="ellipse">
            <a:avLst/>
          </a:prstGeom>
          <a:noFill/>
          <a:ln w="25400" cap="flat" cmpd="sng">
            <a:solidFill>
              <a:srgbClr val="FFFFFF"/>
            </a:solidFill>
            <a:prstDash val="solid"/>
            <a:miter lim="400000"/>
            <a:headEnd type="none" w="sm" len="sm"/>
            <a:tailEnd type="none" w="sm" len="sm"/>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SzPts val="2400"/>
              <a:buFont typeface="Arial"/>
              <a:buNone/>
            </a:pPr>
            <a:endParaRPr sz="2400" b="0" i="0" u="none" strike="noStrike" cap="none">
              <a:solidFill>
                <a:srgbClr val="FFFFFF"/>
              </a:solidFill>
              <a:latin typeface="Arial"/>
              <a:ea typeface="Arial"/>
              <a:cs typeface="Arial"/>
              <a:sym typeface="Arial"/>
            </a:endParaRPr>
          </a:p>
        </p:txBody>
      </p:sp>
      <p:sp>
        <p:nvSpPr>
          <p:cNvPr id="201" name="Google Shape;201;p35"/>
          <p:cNvSpPr txBox="1">
            <a:spLocks noGrp="1"/>
          </p:cNvSpPr>
          <p:nvPr>
            <p:ph type="sldNum" idx="12"/>
          </p:nvPr>
        </p:nvSpPr>
        <p:spPr>
          <a:xfrm>
            <a:off x="451365" y="584044"/>
            <a:ext cx="711300" cy="355500"/>
          </a:xfrm>
          <a:prstGeom prst="rect">
            <a:avLst/>
          </a:prstGeom>
          <a:noFill/>
          <a:ln>
            <a:noFill/>
          </a:ln>
        </p:spPr>
        <p:txBody>
          <a:bodyPr spcFirstLastPara="1" wrap="square" lIns="50800" tIns="50800" rIns="50800" bIns="50800" anchor="t" anchorCtr="0">
            <a:noAutofit/>
          </a:bodyPr>
          <a:lstStyle>
            <a:lvl1pPr marL="0" marR="0" lvl="0"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1pPr>
            <a:lvl2pPr marL="0" marR="0" lvl="1"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2pPr>
            <a:lvl3pPr marL="0" marR="0" lvl="2"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3pPr>
            <a:lvl4pPr marL="0" marR="0" lvl="3"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4pPr>
            <a:lvl5pPr marL="0" marR="0" lvl="4"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5pPr>
            <a:lvl6pPr marL="0" marR="0" lvl="5"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6pPr>
            <a:lvl7pPr marL="0" marR="0" lvl="6"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7pPr>
            <a:lvl8pPr marL="0" marR="0" lvl="7"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8pPr>
            <a:lvl9pPr marL="0" marR="0" lvl="8" indent="0" algn="ctr" rtl="0">
              <a:lnSpc>
                <a:spcPct val="100000"/>
              </a:lnSpc>
              <a:spcBef>
                <a:spcPts val="0"/>
              </a:spcBef>
              <a:spcAft>
                <a:spcPts val="0"/>
              </a:spcAft>
              <a:buClr>
                <a:srgbClr val="FFFFFF"/>
              </a:buClr>
              <a:buSzPts val="2000"/>
              <a:buFont typeface="Arial"/>
              <a:buNone/>
              <a:defRPr sz="2000" b="0" i="0" u="none" strike="noStrike" cap="none">
                <a:solidFill>
                  <a:srgbClr val="FFFF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3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8.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3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3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3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8.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38.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3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4.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3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8.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3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3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4.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1.xml"/><Relationship Id="rId1" Type="http://schemas.openxmlformats.org/officeDocument/2006/relationships/slideLayout" Target="../slideLayouts/slideLayout3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8.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3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7"/>
          <p:cNvSpPr txBox="1">
            <a:spLocks noGrp="1"/>
          </p:cNvSpPr>
          <p:nvPr>
            <p:ph type="title"/>
          </p:nvPr>
        </p:nvSpPr>
        <p:spPr>
          <a:xfrm>
            <a:off x="0" y="4564600"/>
            <a:ext cx="13004700" cy="1678800"/>
          </a:xfrm>
          <a:prstGeom prst="rect">
            <a:avLst/>
          </a:prstGeom>
          <a:no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chemeClr val="accent5"/>
              </a:buClr>
              <a:buSzPts val="6400"/>
              <a:buFont typeface="Arial"/>
              <a:buNone/>
            </a:pPr>
            <a:r>
              <a:rPr lang="en-US">
                <a:solidFill>
                  <a:schemeClr val="accent5"/>
                </a:solidFill>
              </a:rPr>
              <a:t>IT日本語1</a:t>
            </a:r>
            <a:endParaRPr>
              <a:solidFill>
                <a:schemeClr val="accent5"/>
              </a:solidFill>
            </a:endParaRPr>
          </a:p>
        </p:txBody>
      </p:sp>
      <p:sp>
        <p:nvSpPr>
          <p:cNvPr id="269" name="Google Shape;269;p47"/>
          <p:cNvSpPr txBox="1">
            <a:spLocks noGrp="1"/>
          </p:cNvSpPr>
          <p:nvPr>
            <p:ph type="body" idx="1"/>
          </p:nvPr>
        </p:nvSpPr>
        <p:spPr>
          <a:xfrm>
            <a:off x="1270000" y="7260956"/>
            <a:ext cx="10464900" cy="1881900"/>
          </a:xfrm>
          <a:prstGeom prst="rect">
            <a:avLst/>
          </a:prstGeom>
          <a:solidFill>
            <a:srgbClr val="FFFFFF">
              <a:alpha val="85490"/>
            </a:srgbClr>
          </a:solidFill>
          <a:ln>
            <a:noFill/>
          </a:ln>
        </p:spPr>
        <p:txBody>
          <a:bodyPr spcFirstLastPara="1" wrap="square" lIns="254000" tIns="254000" rIns="254000" bIns="254000" anchor="ctr" anchorCtr="0">
            <a:normAutofit/>
          </a:bodyPr>
          <a:lstStyle/>
          <a:p>
            <a:pPr marL="0" lvl="0" indent="0" algn="ctr" rtl="0">
              <a:lnSpc>
                <a:spcPct val="100000"/>
              </a:lnSpc>
              <a:spcBef>
                <a:spcPts val="0"/>
              </a:spcBef>
              <a:spcAft>
                <a:spcPts val="0"/>
              </a:spcAft>
              <a:buClr>
                <a:srgbClr val="000000"/>
              </a:buClr>
              <a:buSzPts val="3200"/>
              <a:buFont typeface="Arial"/>
              <a:buNone/>
            </a:pPr>
            <a:r>
              <a:rPr lang="en-US"/>
              <a:t>9</a:t>
            </a:r>
            <a:r>
              <a:rPr lang="en-US" sz="3200">
                <a:latin typeface="Arial"/>
                <a:ea typeface="Arial"/>
                <a:cs typeface="Arial"/>
                <a:sym typeface="Arial"/>
              </a:rPr>
              <a:t>.</a:t>
            </a:r>
            <a:r>
              <a:rPr lang="en-US"/>
              <a:t>LAN</a:t>
            </a:r>
            <a:endParaRPr/>
          </a:p>
        </p:txBody>
      </p:sp>
      <p:sp>
        <p:nvSpPr>
          <p:cNvPr id="270" name="Google Shape;270;p47"/>
          <p:cNvSpPr txBox="1">
            <a:spLocks noGrp="1"/>
          </p:cNvSpPr>
          <p:nvPr>
            <p:ph type="sldNum" idx="12"/>
          </p:nvPr>
        </p:nvSpPr>
        <p:spPr>
          <a:xfrm>
            <a:off x="-326812" y="-3008932"/>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56"/>
          <p:cNvSpPr txBox="1">
            <a:spLocks noGrp="1"/>
          </p:cNvSpPr>
          <p:nvPr>
            <p:ph type="sldNum" idx="12"/>
          </p:nvPr>
        </p:nvSpPr>
        <p:spPr>
          <a:xfrm>
            <a:off x="12268604" y="91022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10</a:t>
            </a:fld>
            <a:endParaRPr/>
          </a:p>
        </p:txBody>
      </p:sp>
      <p:graphicFrame>
        <p:nvGraphicFramePr>
          <p:cNvPr id="330" name="Google Shape;330;p56"/>
          <p:cNvGraphicFramePr/>
          <p:nvPr>
            <p:extLst>
              <p:ext uri="{D42A27DB-BD31-4B8C-83A1-F6EECF244321}">
                <p14:modId xmlns:p14="http://schemas.microsoft.com/office/powerpoint/2010/main" val="4106805606"/>
              </p:ext>
            </p:extLst>
          </p:nvPr>
        </p:nvGraphicFramePr>
        <p:xfrm>
          <a:off x="308311" y="2192153"/>
          <a:ext cx="11884100" cy="3838384"/>
        </p:xfrm>
        <a:graphic>
          <a:graphicData uri="http://schemas.openxmlformats.org/drawingml/2006/table">
            <a:tbl>
              <a:tblPr bandRow="1">
                <a:noFill/>
                <a:tableStyleId>{4C2B8F7B-CACF-4F59-AE0A-ED79B10A6F42}</a:tableStyleId>
              </a:tblPr>
              <a:tblGrid>
                <a:gridCol w="6073675">
                  <a:extLst>
                    <a:ext uri="{9D8B030D-6E8A-4147-A177-3AD203B41FA5}">
                      <a16:colId xmlns:a16="http://schemas.microsoft.com/office/drawing/2014/main" val="20000"/>
                    </a:ext>
                  </a:extLst>
                </a:gridCol>
                <a:gridCol w="5810425">
                  <a:extLst>
                    <a:ext uri="{9D8B030D-6E8A-4147-A177-3AD203B41FA5}">
                      <a16:colId xmlns:a16="http://schemas.microsoft.com/office/drawing/2014/main" val="20001"/>
                    </a:ext>
                  </a:extLst>
                </a:gridCol>
              </a:tblGrid>
              <a:tr h="650625">
                <a:tc>
                  <a:txBody>
                    <a:bodyPr/>
                    <a:lstStyle/>
                    <a:p>
                      <a:pPr marL="0" marR="0" lvl="0" indent="0" algn="ctr" rtl="0">
                        <a:lnSpc>
                          <a:spcPct val="205000"/>
                        </a:lnSpc>
                        <a:spcBef>
                          <a:spcPts val="0"/>
                        </a:spcBef>
                        <a:spcAft>
                          <a:spcPts val="0"/>
                        </a:spcAft>
                        <a:buNone/>
                      </a:pPr>
                      <a:r>
                        <a:rPr lang="en-US" sz="3000" b="1">
                          <a:solidFill>
                            <a:schemeClr val="dk1"/>
                          </a:solidFill>
                          <a:latin typeface="Arial"/>
                          <a:ea typeface="Arial"/>
                          <a:cs typeface="Arial"/>
                          <a:sym typeface="Arial"/>
                        </a:rPr>
                        <a:t>カタカナ語</a:t>
                      </a:r>
                      <a:endParaRPr sz="30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marR="0" lvl="0" indent="0" algn="ctr" rtl="0">
                        <a:lnSpc>
                          <a:spcPct val="205000"/>
                        </a:lnSpc>
                        <a:spcBef>
                          <a:spcPts val="0"/>
                        </a:spcBef>
                        <a:spcAft>
                          <a:spcPts val="0"/>
                        </a:spcAft>
                        <a:buNone/>
                      </a:pPr>
                      <a:r>
                        <a:rPr lang="en-US" sz="3000" b="1">
                          <a:solidFill>
                            <a:schemeClr val="dk1"/>
                          </a:solidFill>
                          <a:latin typeface="Arial"/>
                          <a:ea typeface="Arial"/>
                          <a:cs typeface="Arial"/>
                          <a:sym typeface="Arial"/>
                        </a:rPr>
                        <a:t>ローマ字</a:t>
                      </a:r>
                      <a:endParaRPr sz="3000" b="1" u="none" strike="noStrike" cap="none">
                        <a:latin typeface="Arial"/>
                        <a:ea typeface="Arial"/>
                        <a:cs typeface="Arial"/>
                        <a:sym typeface="Arial"/>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843275">
                <a:tc>
                  <a:txBody>
                    <a:bodyPr/>
                    <a:lstStyle/>
                    <a:p>
                      <a:pPr marL="0" lvl="0" indent="0" algn="l" rtl="0">
                        <a:spcBef>
                          <a:spcPts val="0"/>
                        </a:spcBef>
                        <a:spcAft>
                          <a:spcPts val="0"/>
                        </a:spcAft>
                        <a:buNone/>
                      </a:pPr>
                      <a:r>
                        <a:rPr lang="en-US" sz="3000"/>
                        <a:t>Rule</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ルール</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710750">
                <a:tc>
                  <a:txBody>
                    <a:bodyPr/>
                    <a:lstStyle/>
                    <a:p>
                      <a:pPr marL="0" lvl="0" indent="0" algn="l" rtl="0">
                        <a:spcBef>
                          <a:spcPts val="0"/>
                        </a:spcBef>
                        <a:spcAft>
                          <a:spcPts val="0"/>
                        </a:spcAft>
                        <a:buNone/>
                      </a:pPr>
                      <a:r>
                        <a:rPr lang="en-US" sz="3000"/>
                        <a:t>Access</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アクセス</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724000">
                <a:tc>
                  <a:txBody>
                    <a:bodyPr/>
                    <a:lstStyle/>
                    <a:p>
                      <a:pPr marL="0" lvl="0" indent="0" algn="l" rtl="0">
                        <a:spcBef>
                          <a:spcPts val="0"/>
                        </a:spcBef>
                        <a:spcAft>
                          <a:spcPts val="0"/>
                        </a:spcAft>
                        <a:buNone/>
                      </a:pPr>
                      <a:r>
                        <a:rPr lang="en-US" sz="3000"/>
                        <a:t>Butting</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バッティング</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724000">
                <a:tc>
                  <a:txBody>
                    <a:bodyPr/>
                    <a:lstStyle/>
                    <a:p>
                      <a:pPr marL="0" lvl="0" indent="0" algn="l" rtl="0">
                        <a:spcBef>
                          <a:spcPts val="0"/>
                        </a:spcBef>
                        <a:spcAft>
                          <a:spcPts val="0"/>
                        </a:spcAft>
                        <a:buNone/>
                      </a:pPr>
                      <a:r>
                        <a:rPr lang="en-US" sz="3000"/>
                        <a:t>Timing </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タイミング</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31" name="Google Shape;331;p5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カタカナ語</a:t>
            </a:r>
            <a:endParaRPr b="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57"/>
          <p:cNvSpPr txBox="1">
            <a:spLocks noGrp="1"/>
          </p:cNvSpPr>
          <p:nvPr>
            <p:ph type="sldNum" idx="12"/>
          </p:nvPr>
        </p:nvSpPr>
        <p:spPr>
          <a:xfrm>
            <a:off x="12268604" y="91022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11</a:t>
            </a:fld>
            <a:endParaRPr/>
          </a:p>
        </p:txBody>
      </p:sp>
      <p:sp>
        <p:nvSpPr>
          <p:cNvPr id="337" name="Google Shape;337;p5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アルファベット語</a:t>
            </a:r>
            <a:endParaRPr b="0"/>
          </a:p>
        </p:txBody>
      </p:sp>
      <p:graphicFrame>
        <p:nvGraphicFramePr>
          <p:cNvPr id="338" name="Google Shape;338;p57"/>
          <p:cNvGraphicFramePr/>
          <p:nvPr>
            <p:extLst>
              <p:ext uri="{D42A27DB-BD31-4B8C-83A1-F6EECF244321}">
                <p14:modId xmlns:p14="http://schemas.microsoft.com/office/powerpoint/2010/main" val="2515962309"/>
              </p:ext>
            </p:extLst>
          </p:nvPr>
        </p:nvGraphicFramePr>
        <p:xfrm>
          <a:off x="638386" y="2313878"/>
          <a:ext cx="11366175" cy="2294753"/>
        </p:xfrm>
        <a:graphic>
          <a:graphicData uri="http://schemas.openxmlformats.org/drawingml/2006/table">
            <a:tbl>
              <a:tblPr bandRow="1">
                <a:noFill/>
                <a:tableStyleId>{4C2B8F7B-CACF-4F59-AE0A-ED79B10A6F42}</a:tableStyleId>
              </a:tblPr>
              <a:tblGrid>
                <a:gridCol w="5331150">
                  <a:extLst>
                    <a:ext uri="{9D8B030D-6E8A-4147-A177-3AD203B41FA5}">
                      <a16:colId xmlns:a16="http://schemas.microsoft.com/office/drawing/2014/main" val="20000"/>
                    </a:ext>
                  </a:extLst>
                </a:gridCol>
                <a:gridCol w="6035025">
                  <a:extLst>
                    <a:ext uri="{9D8B030D-6E8A-4147-A177-3AD203B41FA5}">
                      <a16:colId xmlns:a16="http://schemas.microsoft.com/office/drawing/2014/main" val="20001"/>
                    </a:ext>
                  </a:extLst>
                </a:gridCol>
              </a:tblGrid>
              <a:tr h="650625">
                <a:tc>
                  <a:txBody>
                    <a:bodyPr/>
                    <a:lstStyle/>
                    <a:p>
                      <a:pPr marL="0" marR="0" lvl="0" indent="0" algn="ctr" rtl="0">
                        <a:lnSpc>
                          <a:spcPct val="205000"/>
                        </a:lnSpc>
                        <a:spcBef>
                          <a:spcPts val="0"/>
                        </a:spcBef>
                        <a:spcAft>
                          <a:spcPts val="0"/>
                        </a:spcAft>
                        <a:buClr>
                          <a:schemeClr val="dk1"/>
                        </a:buClr>
                        <a:buSzPts val="2000"/>
                        <a:buFont typeface="Arial"/>
                        <a:buNone/>
                      </a:pPr>
                      <a:r>
                        <a:rPr lang="en-US" sz="2600" b="1">
                          <a:latin typeface="Arial"/>
                          <a:ea typeface="Arial"/>
                          <a:cs typeface="Arial"/>
                          <a:sym typeface="Arial"/>
                        </a:rPr>
                        <a:t>アルファベット</a:t>
                      </a:r>
                      <a:endParaRPr sz="26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lvl="0" indent="0" algn="ctr" rtl="0">
                        <a:lnSpc>
                          <a:spcPct val="205000"/>
                        </a:lnSpc>
                        <a:spcBef>
                          <a:spcPts val="0"/>
                        </a:spcBef>
                        <a:spcAft>
                          <a:spcPts val="0"/>
                        </a:spcAft>
                        <a:buClr>
                          <a:schemeClr val="dk1"/>
                        </a:buClr>
                        <a:buSzPts val="2000"/>
                        <a:buFont typeface="Arial"/>
                        <a:buNone/>
                      </a:pPr>
                      <a:r>
                        <a:rPr lang="en-US" sz="2600" b="1">
                          <a:latin typeface="Arial"/>
                          <a:ea typeface="Arial"/>
                          <a:cs typeface="Arial"/>
                          <a:sym typeface="Arial"/>
                        </a:rPr>
                        <a:t>読み方</a:t>
                      </a:r>
                      <a:endParaRPr sz="26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843275">
                <a:tc>
                  <a:txBody>
                    <a:bodyPr/>
                    <a:lstStyle/>
                    <a:p>
                      <a:pPr marL="0" lvl="0" indent="0" algn="l" rtl="0">
                        <a:spcBef>
                          <a:spcPts val="0"/>
                        </a:spcBef>
                        <a:spcAft>
                          <a:spcPts val="0"/>
                        </a:spcAft>
                        <a:buNone/>
                      </a:pPr>
                      <a:r>
                        <a:rPr lang="en-US" sz="3000"/>
                        <a:t>LAN</a:t>
                      </a: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ラン</a:t>
                      </a:r>
                      <a:endParaRPr sz="30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710750">
                <a:tc>
                  <a:txBody>
                    <a:bodyPr/>
                    <a:lstStyle/>
                    <a:p>
                      <a:pPr marL="0" lvl="0" indent="0" algn="l" rtl="0">
                        <a:spcBef>
                          <a:spcPts val="0"/>
                        </a:spcBef>
                        <a:spcAft>
                          <a:spcPts val="0"/>
                        </a:spcAft>
                        <a:buNone/>
                      </a:pPr>
                      <a:r>
                        <a:rPr lang="en-US" sz="3000"/>
                        <a:t>CSMA/CD</a:t>
                      </a: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シーエスエムエーシーディー</a:t>
                      </a:r>
                      <a:endParaRPr sz="3000" dirty="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339" name="Google Shape;339;p57"/>
          <p:cNvSpPr txBox="1"/>
          <p:nvPr/>
        </p:nvSpPr>
        <p:spPr>
          <a:xfrm>
            <a:off x="576763" y="4843300"/>
            <a:ext cx="114894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a:solidFill>
                  <a:schemeClr val="dk1"/>
                </a:solidFill>
                <a:latin typeface="ヒラギノ角ゴ ProN W3"/>
                <a:ea typeface="ヒラギノ角ゴ ProN W3"/>
                <a:cs typeface="ヒラギノ角ゴ ProN W3"/>
                <a:sym typeface="ヒラギノ角ゴ ProN W3"/>
              </a:rPr>
              <a:t>LAN: Local area network</a:t>
            </a:r>
            <a:endParaRPr sz="3000">
              <a:solidFill>
                <a:schemeClr val="dk1"/>
              </a:solidFill>
              <a:latin typeface="ヒラギノ角ゴ ProN W3"/>
              <a:ea typeface="ヒラギノ角ゴ ProN W3"/>
              <a:cs typeface="ヒラギノ角ゴ ProN W3"/>
              <a:sym typeface="ヒラギノ角ゴ ProN W3"/>
            </a:endParaRPr>
          </a:p>
          <a:p>
            <a:pPr marL="0" lvl="0" indent="0" algn="l" rtl="0">
              <a:spcBef>
                <a:spcPts val="0"/>
              </a:spcBef>
              <a:spcAft>
                <a:spcPts val="0"/>
              </a:spcAft>
              <a:buNone/>
            </a:pPr>
            <a:r>
              <a:rPr lang="en-US" sz="3000">
                <a:solidFill>
                  <a:schemeClr val="dk1"/>
                </a:solidFill>
                <a:latin typeface="ヒラギノ角ゴ ProN W3"/>
                <a:ea typeface="ヒラギノ角ゴ ProN W3"/>
                <a:cs typeface="ヒラギノ角ゴ ProN W3"/>
                <a:sym typeface="ヒラギノ角ゴ ProN W3"/>
              </a:rPr>
              <a:t>CSMA/CD:</a:t>
            </a:r>
            <a:r>
              <a:rPr lang="en-US" sz="3000">
                <a:solidFill>
                  <a:srgbClr val="202124"/>
                </a:solidFill>
                <a:highlight>
                  <a:srgbClr val="FFFFFF"/>
                </a:highlight>
              </a:rPr>
              <a:t>Carrier Sense Multiple Access/Collision Detection</a:t>
            </a:r>
            <a:endParaRPr sz="3000">
              <a:solidFill>
                <a:srgbClr val="202124"/>
              </a:solidFill>
              <a:highlight>
                <a:srgbClr val="FF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8"/>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l" rtl="0">
              <a:spcBef>
                <a:spcPts val="0"/>
              </a:spcBef>
              <a:spcAft>
                <a:spcPts val="0"/>
              </a:spcAft>
              <a:buClr>
                <a:srgbClr val="C63024"/>
              </a:buClr>
              <a:buSzPts val="6400"/>
              <a:buFont typeface="Arial"/>
              <a:buNone/>
            </a:pPr>
            <a:r>
              <a:rPr lang="en-US" dirty="0" err="1"/>
              <a:t>LANは小規模ネットワーク</a:t>
            </a:r>
            <a:endParaRPr dirty="0"/>
          </a:p>
        </p:txBody>
      </p:sp>
      <p:sp>
        <p:nvSpPr>
          <p:cNvPr id="345" name="Google Shape;345;p58"/>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5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b="0"/>
              <a:t>LANは小規模ネットワーク</a:t>
            </a:r>
            <a:endParaRPr b="0"/>
          </a:p>
        </p:txBody>
      </p:sp>
      <p:sp>
        <p:nvSpPr>
          <p:cNvPr id="351" name="Google Shape;351;p5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13</a:t>
            </a:fld>
            <a:endParaRPr/>
          </a:p>
        </p:txBody>
      </p:sp>
      <p:sp>
        <p:nvSpPr>
          <p:cNvPr id="352" name="Google Shape;352;p59"/>
          <p:cNvSpPr txBox="1"/>
          <p:nvPr/>
        </p:nvSpPr>
        <p:spPr>
          <a:xfrm>
            <a:off x="245900" y="2079284"/>
            <a:ext cx="12513000" cy="7433356"/>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000" dirty="0" err="1"/>
              <a:t>家庭内や会社内など、同じ建物ののような狭い空間に構成される</a:t>
            </a:r>
            <a:r>
              <a:rPr lang="en-US" sz="3000" dirty="0"/>
              <a:t>　      </a:t>
            </a:r>
            <a:r>
              <a:rPr lang="en-US" sz="3000" dirty="0" err="1"/>
              <a:t>小さいな規模のネットワークをLAN</a:t>
            </a:r>
            <a:r>
              <a:rPr lang="en-US" sz="3000" dirty="0"/>
              <a:t>(Local Area Network)</a:t>
            </a:r>
            <a:r>
              <a:rPr lang="en-US" sz="3000" dirty="0" err="1"/>
              <a:t>といいます</a:t>
            </a:r>
            <a:r>
              <a:rPr lang="en-US" sz="3000" dirty="0"/>
              <a:t>。</a:t>
            </a:r>
            <a:endParaRPr sz="3000" dirty="0"/>
          </a:p>
          <a:p>
            <a:pPr marL="0" lvl="0" indent="0" algn="l" rtl="0">
              <a:lnSpc>
                <a:spcPct val="115000"/>
              </a:lnSpc>
              <a:spcBef>
                <a:spcPts val="2500"/>
              </a:spcBef>
              <a:spcAft>
                <a:spcPts val="2500"/>
              </a:spcAft>
              <a:buClr>
                <a:schemeClr val="dk1"/>
              </a:buClr>
              <a:buSzPts val="1100"/>
              <a:buFont typeface="Arial"/>
              <a:buNone/>
            </a:pPr>
            <a:r>
              <a:rPr lang="en-US" sz="3000" dirty="0" err="1"/>
              <a:t>LANに接続したコンピュータ間では、ネットワーク経由でデータを</a:t>
            </a:r>
            <a:r>
              <a:rPr lang="en-US" sz="3000" dirty="0"/>
              <a:t>      </a:t>
            </a:r>
            <a:r>
              <a:rPr lang="en-US" sz="3000" dirty="0" err="1"/>
              <a:t>やり取りしたりプリンタや記憶装置を共有したりすることができます</a:t>
            </a:r>
            <a:r>
              <a:rPr lang="en-US" sz="3000" dirty="0"/>
              <a:t>。</a:t>
            </a:r>
          </a:p>
          <a:p>
            <a:pPr marL="0" lvl="0" indent="0" algn="l" rtl="0">
              <a:lnSpc>
                <a:spcPct val="115000"/>
              </a:lnSpc>
              <a:spcBef>
                <a:spcPts val="2500"/>
              </a:spcBef>
              <a:spcAft>
                <a:spcPts val="2500"/>
              </a:spcAft>
              <a:buClr>
                <a:schemeClr val="dk1"/>
              </a:buClr>
              <a:buSzPts val="1100"/>
              <a:buFont typeface="Arial"/>
              <a:buNone/>
            </a:pPr>
            <a:r>
              <a:rPr lang="en-US" sz="3000" dirty="0" err="1"/>
              <a:t>Mạng</a:t>
            </a:r>
            <a:r>
              <a:rPr lang="en-US" sz="3000" dirty="0"/>
              <a:t> Lan </a:t>
            </a:r>
            <a:r>
              <a:rPr lang="en-US" sz="3000" dirty="0" err="1"/>
              <a:t>là</a:t>
            </a:r>
            <a:r>
              <a:rPr lang="en-US" sz="3000" dirty="0"/>
              <a:t> </a:t>
            </a:r>
            <a:r>
              <a:rPr lang="en-US" sz="3000" dirty="0" err="1"/>
              <a:t>mạng</a:t>
            </a:r>
            <a:r>
              <a:rPr lang="en-US" sz="3000" dirty="0"/>
              <a:t> </a:t>
            </a:r>
            <a:r>
              <a:rPr lang="en-US" sz="3000" dirty="0" err="1"/>
              <a:t>có</a:t>
            </a:r>
            <a:r>
              <a:rPr lang="en-US" sz="3000" dirty="0"/>
              <a:t> </a:t>
            </a:r>
            <a:r>
              <a:rPr lang="en-US" sz="3000" dirty="0" err="1"/>
              <a:t>quy</a:t>
            </a:r>
            <a:r>
              <a:rPr lang="en-US" sz="3000" dirty="0"/>
              <a:t> </a:t>
            </a:r>
            <a:r>
              <a:rPr lang="en-US" sz="3000" dirty="0" err="1"/>
              <a:t>mô</a:t>
            </a:r>
            <a:r>
              <a:rPr lang="en-US" sz="3000" dirty="0"/>
              <a:t> </a:t>
            </a:r>
            <a:r>
              <a:rPr lang="en-US" sz="3000" dirty="0" err="1"/>
              <a:t>nhỏ</a:t>
            </a:r>
            <a:r>
              <a:rPr lang="en-US" sz="3000" dirty="0"/>
              <a:t> </a:t>
            </a:r>
            <a:r>
              <a:rPr lang="en-US" sz="3000" dirty="0" err="1"/>
              <a:t>được</a:t>
            </a:r>
            <a:r>
              <a:rPr lang="en-US" sz="3000" dirty="0"/>
              <a:t> </a:t>
            </a:r>
            <a:r>
              <a:rPr lang="en-US" sz="3000" dirty="0" err="1"/>
              <a:t>cấu</a:t>
            </a:r>
            <a:r>
              <a:rPr lang="en-US" sz="3000" dirty="0"/>
              <a:t> </a:t>
            </a:r>
            <a:r>
              <a:rPr lang="en-US" sz="3000" dirty="0" err="1"/>
              <a:t>tạo</a:t>
            </a:r>
            <a:r>
              <a:rPr lang="en-US" sz="3000" dirty="0"/>
              <a:t> </a:t>
            </a:r>
            <a:r>
              <a:rPr lang="en-US" sz="3000" dirty="0" err="1"/>
              <a:t>trong</a:t>
            </a:r>
            <a:r>
              <a:rPr lang="en-US" sz="3000" dirty="0"/>
              <a:t> </a:t>
            </a:r>
            <a:r>
              <a:rPr lang="en-US" sz="3000" dirty="0" err="1"/>
              <a:t>cùng</a:t>
            </a:r>
            <a:r>
              <a:rPr lang="en-US" sz="3000" dirty="0"/>
              <a:t> </a:t>
            </a:r>
            <a:r>
              <a:rPr lang="en-US" sz="3000" dirty="0" err="1"/>
              <a:t>một</a:t>
            </a:r>
            <a:r>
              <a:rPr lang="en-US" sz="3000" dirty="0"/>
              <a:t> </a:t>
            </a:r>
            <a:r>
              <a:rPr lang="en-US" sz="3000" dirty="0" err="1"/>
              <a:t>tòa</a:t>
            </a:r>
            <a:r>
              <a:rPr lang="en-US" sz="3000" dirty="0"/>
              <a:t> </a:t>
            </a:r>
            <a:r>
              <a:rPr lang="en-US" sz="3000" dirty="0" err="1"/>
              <a:t>nhà</a:t>
            </a:r>
            <a:r>
              <a:rPr lang="en-US" sz="3000" dirty="0"/>
              <a:t> </a:t>
            </a:r>
            <a:r>
              <a:rPr lang="en-US" sz="3000" dirty="0" err="1"/>
              <a:t>như</a:t>
            </a:r>
            <a:r>
              <a:rPr lang="en-US" sz="3000" dirty="0"/>
              <a:t> </a:t>
            </a:r>
            <a:r>
              <a:rPr lang="en-US" sz="3000" dirty="0" err="1"/>
              <a:t>hộ</a:t>
            </a:r>
            <a:r>
              <a:rPr lang="en-US" sz="3000" dirty="0"/>
              <a:t> </a:t>
            </a:r>
            <a:r>
              <a:rPr lang="en-US" sz="3000" dirty="0" err="1"/>
              <a:t>gia</a:t>
            </a:r>
            <a:r>
              <a:rPr lang="en-US" sz="3000" dirty="0"/>
              <a:t> </a:t>
            </a:r>
            <a:r>
              <a:rPr lang="en-US" sz="3000" dirty="0" err="1"/>
              <a:t>đình</a:t>
            </a:r>
            <a:r>
              <a:rPr lang="en-US" sz="3000" dirty="0"/>
              <a:t> hay </a:t>
            </a:r>
            <a:r>
              <a:rPr lang="en-US" sz="3000" dirty="0" err="1"/>
              <a:t>công</a:t>
            </a:r>
            <a:r>
              <a:rPr lang="en-US" sz="3000" dirty="0"/>
              <a:t> ty.</a:t>
            </a:r>
          </a:p>
          <a:p>
            <a:pPr marL="0" lvl="0" indent="0" algn="l" rtl="0">
              <a:lnSpc>
                <a:spcPct val="115000"/>
              </a:lnSpc>
              <a:spcBef>
                <a:spcPts val="2500"/>
              </a:spcBef>
              <a:spcAft>
                <a:spcPts val="2500"/>
              </a:spcAft>
              <a:buClr>
                <a:schemeClr val="dk1"/>
              </a:buClr>
              <a:buSzPts val="1100"/>
              <a:buFont typeface="Arial"/>
              <a:buNone/>
            </a:pPr>
            <a:r>
              <a:rPr lang="en-US" sz="3000" dirty="0" err="1"/>
              <a:t>Giữa</a:t>
            </a:r>
            <a:r>
              <a:rPr lang="en-US" sz="3000" dirty="0"/>
              <a:t> </a:t>
            </a:r>
            <a:r>
              <a:rPr lang="en-US" sz="3000" dirty="0" err="1"/>
              <a:t>cá</a:t>
            </a:r>
            <a:r>
              <a:rPr lang="en-US" sz="3000" dirty="0"/>
              <a:t> </a:t>
            </a:r>
            <a:r>
              <a:rPr lang="en-US" sz="3000" dirty="0" err="1"/>
              <a:t>máy</a:t>
            </a:r>
            <a:r>
              <a:rPr lang="en-US" sz="3000" dirty="0"/>
              <a:t> </a:t>
            </a:r>
            <a:r>
              <a:rPr lang="en-US" sz="3000" dirty="0" err="1"/>
              <a:t>tính</a:t>
            </a:r>
            <a:r>
              <a:rPr lang="en-US" sz="3000" dirty="0"/>
              <a:t> </a:t>
            </a:r>
            <a:r>
              <a:rPr lang="en-US" sz="3000" dirty="0" err="1"/>
              <a:t>trong</a:t>
            </a:r>
            <a:r>
              <a:rPr lang="en-US" sz="3000" dirty="0"/>
              <a:t> </a:t>
            </a:r>
            <a:r>
              <a:rPr lang="en-US" sz="3000" dirty="0" err="1"/>
              <a:t>mạng</a:t>
            </a:r>
            <a:r>
              <a:rPr lang="en-US" sz="3000" dirty="0"/>
              <a:t> LAN, </a:t>
            </a:r>
            <a:r>
              <a:rPr lang="en-US" sz="3000" dirty="0" err="1"/>
              <a:t>có</a:t>
            </a:r>
            <a:r>
              <a:rPr lang="en-US" sz="3000" dirty="0"/>
              <a:t> </a:t>
            </a:r>
            <a:r>
              <a:rPr lang="en-US" sz="3000" dirty="0" err="1"/>
              <a:t>thể</a:t>
            </a:r>
            <a:r>
              <a:rPr lang="en-US" sz="3000" dirty="0"/>
              <a:t> chia </a:t>
            </a:r>
            <a:r>
              <a:rPr lang="en-US" sz="3000" dirty="0" err="1"/>
              <a:t>sẻ</a:t>
            </a:r>
            <a:r>
              <a:rPr lang="en-US" sz="3000" dirty="0"/>
              <a:t>  </a:t>
            </a:r>
            <a:r>
              <a:rPr lang="en-US" sz="3000" dirty="0" err="1"/>
              <a:t>dữ</a:t>
            </a:r>
            <a:r>
              <a:rPr lang="en-US" sz="3000" dirty="0"/>
              <a:t> </a:t>
            </a:r>
            <a:r>
              <a:rPr lang="en-US" sz="3000" dirty="0" err="1"/>
              <a:t>liệu</a:t>
            </a:r>
            <a:r>
              <a:rPr lang="en-US" sz="3000" dirty="0"/>
              <a:t> </a:t>
            </a:r>
            <a:r>
              <a:rPr lang="en-US" sz="3000" dirty="0" err="1"/>
              <a:t>giữa</a:t>
            </a:r>
            <a:r>
              <a:rPr lang="en-US" sz="3000" dirty="0"/>
              <a:t> </a:t>
            </a:r>
            <a:r>
              <a:rPr lang="en-US" sz="3000" dirty="0" err="1"/>
              <a:t>máy</a:t>
            </a:r>
            <a:r>
              <a:rPr lang="en-US" sz="3000" dirty="0"/>
              <a:t> in hay </a:t>
            </a:r>
            <a:r>
              <a:rPr lang="en-US" sz="3000" dirty="0" err="1"/>
              <a:t>thiết</a:t>
            </a:r>
            <a:r>
              <a:rPr lang="en-US" sz="3000" dirty="0"/>
              <a:t> </a:t>
            </a:r>
            <a:r>
              <a:rPr lang="en-US" sz="3000" dirty="0" err="1"/>
              <a:t>bị</a:t>
            </a:r>
            <a:r>
              <a:rPr lang="en-US" sz="3000" dirty="0"/>
              <a:t> </a:t>
            </a:r>
            <a:r>
              <a:rPr lang="en-US" sz="3000" dirty="0" err="1"/>
              <a:t>nhớ</a:t>
            </a:r>
            <a:r>
              <a:rPr lang="en-US" sz="3000" dirty="0"/>
              <a:t> </a:t>
            </a:r>
            <a:r>
              <a:rPr lang="en-US" sz="3000" dirty="0" err="1"/>
              <a:t>đã</a:t>
            </a:r>
            <a:r>
              <a:rPr lang="en-US" sz="3000" dirty="0"/>
              <a:t> </a:t>
            </a:r>
            <a:r>
              <a:rPr lang="en-US" sz="3000" dirty="0" err="1"/>
              <a:t>trao</a:t>
            </a:r>
            <a:r>
              <a:rPr lang="en-US" sz="3000" dirty="0"/>
              <a:t> </a:t>
            </a:r>
            <a:r>
              <a:rPr lang="en-US" sz="3000" dirty="0" err="1"/>
              <a:t>đổi</a:t>
            </a:r>
            <a:r>
              <a:rPr lang="en-US" sz="3000" dirty="0"/>
              <a:t> </a:t>
            </a:r>
            <a:r>
              <a:rPr lang="en-US" sz="3000" dirty="0" err="1"/>
              <a:t>với</a:t>
            </a:r>
            <a:r>
              <a:rPr lang="en-US" sz="3000" dirty="0"/>
              <a:t> </a:t>
            </a:r>
            <a:r>
              <a:rPr lang="en-US" sz="3000" dirty="0" err="1"/>
              <a:t>nhau</a:t>
            </a:r>
            <a:r>
              <a:rPr lang="en-US" sz="3000" dirty="0"/>
              <a:t> </a:t>
            </a:r>
            <a:r>
              <a:rPr lang="en-US" sz="3000" dirty="0" err="1"/>
              <a:t>thông</a:t>
            </a:r>
            <a:r>
              <a:rPr lang="en-US" sz="3000" dirty="0"/>
              <a:t> qua </a:t>
            </a:r>
            <a:r>
              <a:rPr lang="en-US" sz="3000" dirty="0" err="1"/>
              <a:t>mạng</a:t>
            </a:r>
            <a:r>
              <a:rPr lang="en-US" sz="3000" dirty="0"/>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6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358" name="Google Shape;358;p6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14</a:t>
            </a:fld>
            <a:endParaRPr/>
          </a:p>
        </p:txBody>
      </p:sp>
      <p:sp>
        <p:nvSpPr>
          <p:cNvPr id="359" name="Google Shape;359;p60"/>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360" name="Google Shape;360;p60"/>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6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15</a:t>
            </a:fld>
            <a:endParaRPr/>
          </a:p>
        </p:txBody>
      </p:sp>
      <p:sp>
        <p:nvSpPr>
          <p:cNvPr id="366" name="Google Shape;366;p6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367" name="Google Shape;367;p61"/>
          <p:cNvGraphicFramePr/>
          <p:nvPr/>
        </p:nvGraphicFramePr>
        <p:xfrm>
          <a:off x="322871" y="2113346"/>
          <a:ext cx="11391675" cy="7650500"/>
        </p:xfrm>
        <a:graphic>
          <a:graphicData uri="http://schemas.openxmlformats.org/drawingml/2006/table">
            <a:tbl>
              <a:tblPr>
                <a:noFill/>
                <a:tableStyleId>{AFC7CC75-BCC9-4590-82F7-7BDD44AE9AB4}</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家庭内</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会社内</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建物</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狭い</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空間</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solidFill>
                            <a:schemeClr val="dk1"/>
                          </a:solidFill>
                        </a:rPr>
                        <a:t>経由</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95500">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US" sz="3000">
                          <a:solidFill>
                            <a:schemeClr val="dk1"/>
                          </a:solidFill>
                        </a:rPr>
                        <a:t>やり取り</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95500">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プリンタ</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95500">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記憶装置</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95500">
                <a:tc>
                  <a:txBody>
                    <a:bodyPr/>
                    <a:lstStyle/>
                    <a:p>
                      <a:pPr marL="0" lvl="0" indent="0" algn="ctr" rtl="0">
                        <a:spcBef>
                          <a:spcPts val="0"/>
                        </a:spcBef>
                        <a:spcAft>
                          <a:spcPts val="0"/>
                        </a:spcAft>
                        <a:buNone/>
                      </a:pPr>
                      <a:r>
                        <a:rPr lang="en-US" sz="3000"/>
                        <a:t>10</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共有</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6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16</a:t>
            </a:fld>
            <a:endParaRPr/>
          </a:p>
        </p:txBody>
      </p:sp>
      <p:sp>
        <p:nvSpPr>
          <p:cNvPr id="373" name="Google Shape;373;p6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374" name="Google Shape;374;p62"/>
          <p:cNvGraphicFramePr/>
          <p:nvPr/>
        </p:nvGraphicFramePr>
        <p:xfrm>
          <a:off x="329077" y="2129850"/>
          <a:ext cx="11391675" cy="7650500"/>
        </p:xfrm>
        <a:graphic>
          <a:graphicData uri="http://schemas.openxmlformats.org/drawingml/2006/table">
            <a:tbl>
              <a:tblPr>
                <a:noFill/>
                <a:tableStyleId>{AFC7CC75-BCC9-4590-82F7-7BDD44AE9AB4}</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家庭内</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会社内</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建物</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狭い</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空間</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solidFill>
                            <a:schemeClr val="dk1"/>
                          </a:solidFill>
                        </a:rPr>
                        <a:t>経由</a:t>
                      </a:r>
                      <a:endParaRPr sz="3000">
                        <a:solidFill>
                          <a:schemeClr val="dk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95500">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solidFill>
                            <a:schemeClr val="dk1"/>
                          </a:solidFill>
                        </a:rPr>
                        <a:t>やり取り</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95500">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プリンタ</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95500">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記憶装置</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95500">
                <a:tc>
                  <a:txBody>
                    <a:bodyPr/>
                    <a:lstStyle/>
                    <a:p>
                      <a:pPr marL="0" lvl="0" indent="0" algn="ctr" rtl="0">
                        <a:spcBef>
                          <a:spcPts val="0"/>
                        </a:spcBef>
                        <a:spcAft>
                          <a:spcPts val="0"/>
                        </a:spcAft>
                        <a:buNone/>
                      </a:pPr>
                      <a:r>
                        <a:rPr lang="en-US" sz="3000"/>
                        <a:t>10</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共有</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6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380" name="Google Shape;380;p6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17</a:t>
            </a:fld>
            <a:endParaRPr/>
          </a:p>
        </p:txBody>
      </p:sp>
      <p:sp>
        <p:nvSpPr>
          <p:cNvPr id="381" name="Google Shape;381;p63"/>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rgbClr val="000000"/>
                </a:solidFill>
                <a:latin typeface="Arial"/>
                <a:ea typeface="Arial"/>
                <a:cs typeface="Arial"/>
                <a:sym typeface="Arial"/>
              </a:rPr>
              <a:t>文章を作ってみましょう</a:t>
            </a:r>
            <a:endParaRPr/>
          </a:p>
        </p:txBody>
      </p:sp>
      <p:pic>
        <p:nvPicPr>
          <p:cNvPr id="382" name="Google Shape;382;p63"/>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64"/>
          <p:cNvSpPr txBox="1"/>
          <p:nvPr/>
        </p:nvSpPr>
        <p:spPr>
          <a:xfrm>
            <a:off x="833900" y="2610575"/>
            <a:ext cx="11535900" cy="3080700"/>
          </a:xfrm>
          <a:prstGeom prst="rect">
            <a:avLst/>
          </a:prstGeom>
          <a:noFill/>
          <a:ln>
            <a:noFill/>
          </a:ln>
        </p:spPr>
        <p:txBody>
          <a:bodyPr spcFirstLastPara="1" wrap="square" lIns="50800" tIns="50800" rIns="50800" bIns="50800" anchor="ctr" anchorCtr="0">
            <a:noAutofit/>
          </a:bodyPr>
          <a:lstStyle/>
          <a:p>
            <a:pPr marL="508000" marR="0" lvl="0" indent="-565150" algn="l" rtl="0">
              <a:lnSpc>
                <a:spcPct val="150000"/>
              </a:lnSpc>
              <a:spcBef>
                <a:spcPts val="0"/>
              </a:spcBef>
              <a:spcAft>
                <a:spcPts val="0"/>
              </a:spcAft>
              <a:buClr>
                <a:srgbClr val="000000"/>
              </a:buClr>
              <a:buSzPts val="4300"/>
              <a:buFont typeface="Arial"/>
              <a:buAutoNum type="arabicPeriod"/>
            </a:pPr>
            <a:r>
              <a:rPr lang="en-US" sz="4300"/>
              <a:t>新しい言葉</a:t>
            </a:r>
            <a:r>
              <a:rPr lang="en-US" sz="4300" b="0" i="0" u="none" strike="noStrike" cap="none">
                <a:solidFill>
                  <a:srgbClr val="000000"/>
                </a:solidFill>
                <a:latin typeface="Arial"/>
                <a:ea typeface="Arial"/>
                <a:cs typeface="Arial"/>
                <a:sym typeface="Arial"/>
              </a:rPr>
              <a:t>から好きな言葉を選びます。</a:t>
            </a:r>
            <a:endParaRPr sz="4300"/>
          </a:p>
          <a:p>
            <a:pPr marL="508000" marR="0" lvl="0" indent="-565150" algn="l" rtl="0">
              <a:lnSpc>
                <a:spcPct val="150000"/>
              </a:lnSpc>
              <a:spcBef>
                <a:spcPts val="0"/>
              </a:spcBef>
              <a:spcAft>
                <a:spcPts val="0"/>
              </a:spcAft>
              <a:buClr>
                <a:schemeClr val="accent5"/>
              </a:buClr>
              <a:buSzPts val="4300"/>
              <a:buFont typeface="Arial"/>
              <a:buAutoNum type="arabicPeriod"/>
            </a:pPr>
            <a:r>
              <a:rPr lang="en-US" sz="4300" b="0" i="0" u="none" strike="noStrike" cap="none">
                <a:solidFill>
                  <a:schemeClr val="accent5"/>
                </a:solidFill>
                <a:latin typeface="Arial"/>
                <a:ea typeface="Arial"/>
                <a:cs typeface="Arial"/>
                <a:sym typeface="Arial"/>
              </a:rPr>
              <a:t>二文以上の</a:t>
            </a:r>
            <a:r>
              <a:rPr lang="en-US" sz="4300" b="0" i="0" u="none" strike="noStrike" cap="none">
                <a:solidFill>
                  <a:srgbClr val="000000"/>
                </a:solidFill>
                <a:latin typeface="Arial"/>
                <a:ea typeface="Arial"/>
                <a:cs typeface="Arial"/>
                <a:sym typeface="Arial"/>
              </a:rPr>
              <a:t>日本語の文章を作成します。</a:t>
            </a:r>
            <a:endParaRPr sz="4300"/>
          </a:p>
          <a:p>
            <a:pPr marL="508000" marR="0" lvl="0" indent="-565150" algn="l" rtl="0">
              <a:lnSpc>
                <a:spcPct val="150000"/>
              </a:lnSpc>
              <a:spcBef>
                <a:spcPts val="0"/>
              </a:spcBef>
              <a:spcAft>
                <a:spcPts val="0"/>
              </a:spcAft>
              <a:buClr>
                <a:srgbClr val="000000"/>
              </a:buClr>
              <a:buSzPts val="4300"/>
              <a:buFont typeface="Arial"/>
              <a:buAutoNum type="arabicPeriod"/>
            </a:pPr>
            <a:r>
              <a:rPr lang="en-US" sz="4300" b="0" i="0" u="none" strike="noStrike" cap="none">
                <a:solidFill>
                  <a:srgbClr val="000000"/>
                </a:solidFill>
                <a:latin typeface="Arial"/>
                <a:ea typeface="Arial"/>
                <a:cs typeface="Arial"/>
                <a:sym typeface="Arial"/>
              </a:rPr>
              <a:t>作成した文章をチャットワークで送ります。</a:t>
            </a:r>
            <a:endParaRPr sz="4300"/>
          </a:p>
        </p:txBody>
      </p:sp>
      <p:sp>
        <p:nvSpPr>
          <p:cNvPr id="388" name="Google Shape;388;p6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18</a:t>
            </a:fld>
            <a:endParaRPr/>
          </a:p>
        </p:txBody>
      </p:sp>
      <p:sp>
        <p:nvSpPr>
          <p:cNvPr id="389" name="Google Shape;389;p6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6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文章の理解</a:t>
            </a:r>
            <a:endParaRPr/>
          </a:p>
        </p:txBody>
      </p:sp>
      <p:sp>
        <p:nvSpPr>
          <p:cNvPr id="395" name="Google Shape;395;p65"/>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19</a:t>
            </a:fld>
            <a:endParaRPr/>
          </a:p>
        </p:txBody>
      </p:sp>
      <p:sp>
        <p:nvSpPr>
          <p:cNvPr id="396" name="Google Shape;396;p65"/>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t>文章を読んで、</a:t>
            </a:r>
            <a:r>
              <a:rPr lang="en-US" sz="6400">
                <a:solidFill>
                  <a:schemeClr val="accent5"/>
                </a:solidFill>
              </a:rPr>
              <a:t>意味を理解</a:t>
            </a:r>
            <a:r>
              <a:rPr lang="en-US" sz="6400"/>
              <a:t>できるようにしましょう</a:t>
            </a:r>
            <a:endParaRPr/>
          </a:p>
        </p:txBody>
      </p:sp>
      <p:pic>
        <p:nvPicPr>
          <p:cNvPr id="397" name="Google Shape;397;p65"/>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8"/>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目次</a:t>
            </a:r>
            <a:endParaRPr/>
          </a:p>
        </p:txBody>
      </p:sp>
      <p:sp>
        <p:nvSpPr>
          <p:cNvPr id="276" name="Google Shape;276;p48"/>
          <p:cNvSpPr txBox="1">
            <a:spLocks noGrp="1"/>
          </p:cNvSpPr>
          <p:nvPr>
            <p:ph type="body" idx="1"/>
          </p:nvPr>
        </p:nvSpPr>
        <p:spPr>
          <a:xfrm>
            <a:off x="838275" y="2086175"/>
            <a:ext cx="11099700" cy="6918000"/>
          </a:xfrm>
          <a:prstGeom prst="rect">
            <a:avLst/>
          </a:prstGeom>
          <a:noFill/>
          <a:ln>
            <a:noFill/>
          </a:ln>
        </p:spPr>
        <p:txBody>
          <a:bodyPr spcFirstLastPara="1" wrap="square" lIns="50800" tIns="50800" rIns="50800" bIns="50800" anchor="t" anchorCtr="0">
            <a:noAutofit/>
          </a:bodyPr>
          <a:lstStyle/>
          <a:p>
            <a:pPr marL="457200" lvl="0" indent="-457200" algn="l" rtl="0">
              <a:lnSpc>
                <a:spcPct val="150000"/>
              </a:lnSpc>
              <a:spcBef>
                <a:spcPts val="2400"/>
              </a:spcBef>
              <a:spcAft>
                <a:spcPts val="0"/>
              </a:spcAft>
              <a:buSzPts val="3600"/>
              <a:buAutoNum type="arabicPeriod"/>
            </a:pPr>
            <a:r>
              <a:rPr lang="en-US" sz="3600" dirty="0" err="1"/>
              <a:t>復習</a:t>
            </a:r>
            <a:endParaRPr sz="3600" dirty="0"/>
          </a:p>
          <a:p>
            <a:pPr marL="457200" lvl="0" indent="-457200" algn="l" rtl="0">
              <a:lnSpc>
                <a:spcPct val="150000"/>
              </a:lnSpc>
              <a:spcBef>
                <a:spcPts val="0"/>
              </a:spcBef>
              <a:spcAft>
                <a:spcPts val="0"/>
              </a:spcAft>
              <a:buSzPts val="3600"/>
              <a:buAutoNum type="arabicPeriod"/>
            </a:pPr>
            <a:r>
              <a:rPr lang="en-US" sz="3600" dirty="0" err="1">
                <a:solidFill>
                  <a:schemeClr val="dk1"/>
                </a:solidFill>
              </a:rPr>
              <a:t>カタカナ語とアルファベット語の発声練習</a:t>
            </a:r>
            <a:endParaRPr sz="3600" dirty="0"/>
          </a:p>
          <a:p>
            <a:pPr marL="457200" lvl="0" indent="-457200" algn="l" rtl="0">
              <a:lnSpc>
                <a:spcPct val="150000"/>
              </a:lnSpc>
              <a:spcBef>
                <a:spcPts val="0"/>
              </a:spcBef>
              <a:spcAft>
                <a:spcPts val="0"/>
              </a:spcAft>
              <a:buSzPts val="3600"/>
              <a:buAutoNum type="arabicPeriod"/>
            </a:pPr>
            <a:r>
              <a:rPr lang="en-US" sz="3600" dirty="0" err="1"/>
              <a:t>LANは小規模ネットワーク</a:t>
            </a:r>
            <a:endParaRPr sz="3600" dirty="0"/>
          </a:p>
          <a:p>
            <a:pPr marL="457200" lvl="0" indent="-457200" algn="l" rtl="0">
              <a:lnSpc>
                <a:spcPct val="150000"/>
              </a:lnSpc>
              <a:spcBef>
                <a:spcPts val="0"/>
              </a:spcBef>
              <a:spcAft>
                <a:spcPts val="0"/>
              </a:spcAft>
              <a:buSzPts val="3600"/>
              <a:buAutoNum type="arabicPeriod"/>
            </a:pPr>
            <a:r>
              <a:rPr lang="en-US" sz="3600" dirty="0" err="1"/>
              <a:t>LANの接続形態</a:t>
            </a:r>
            <a:endParaRPr sz="3600" dirty="0"/>
          </a:p>
          <a:p>
            <a:pPr marL="457200" lvl="0" indent="-457200" algn="l" rtl="0">
              <a:lnSpc>
                <a:spcPct val="150000"/>
              </a:lnSpc>
              <a:spcBef>
                <a:spcPts val="0"/>
              </a:spcBef>
              <a:spcAft>
                <a:spcPts val="0"/>
              </a:spcAft>
              <a:buSzPts val="3600"/>
              <a:buAutoNum type="arabicPeriod"/>
            </a:pPr>
            <a:r>
              <a:rPr lang="en-US" sz="3600" dirty="0" err="1"/>
              <a:t>LANのアクセス制御方式</a:t>
            </a:r>
            <a:endParaRPr sz="3600" dirty="0"/>
          </a:p>
          <a:p>
            <a:pPr marL="457200" lvl="0" indent="-457200" algn="l" rtl="0">
              <a:lnSpc>
                <a:spcPct val="150000"/>
              </a:lnSpc>
              <a:spcBef>
                <a:spcPts val="0"/>
              </a:spcBef>
              <a:spcAft>
                <a:spcPts val="0"/>
              </a:spcAft>
              <a:buSzPts val="3600"/>
              <a:buAutoNum type="arabicPeriod"/>
            </a:pPr>
            <a:r>
              <a:rPr lang="en-US" sz="3600" dirty="0" err="1">
                <a:solidFill>
                  <a:schemeClr val="dk1"/>
                </a:solidFill>
              </a:rPr>
              <a:t>練習問題</a:t>
            </a:r>
            <a:endParaRPr lang="en-US" sz="3600" dirty="0">
              <a:solidFill>
                <a:schemeClr val="dk1"/>
              </a:solidFill>
            </a:endParaRPr>
          </a:p>
          <a:p>
            <a:pPr marL="0" lvl="0" indent="0" algn="l" rtl="0">
              <a:lnSpc>
                <a:spcPct val="150000"/>
              </a:lnSpc>
              <a:spcBef>
                <a:spcPts val="0"/>
              </a:spcBef>
              <a:spcAft>
                <a:spcPts val="0"/>
              </a:spcAft>
              <a:buSzPts val="3600"/>
            </a:pPr>
            <a:r>
              <a:rPr lang="vi-VN" sz="1800" dirty="0"/>
              <a:t>https://docs.google.com/forms/d/e/1FAIpQLSc6fQFf_NBZWI4874iqsCpcFTMxE7bC41DwKw6aK7dGeY3Wow/viewscore?viewscore=AE0zAgCI0sgqC9nvg-H_5CtnsVDWSAfBRhiz7oHe986f-FQdt1uOagzxSKwah7CcUg</a:t>
            </a:r>
            <a:endParaRPr sz="1800" dirty="0"/>
          </a:p>
          <a:p>
            <a:pPr marL="0" lvl="0" indent="0" algn="l" rtl="0">
              <a:lnSpc>
                <a:spcPct val="150000"/>
              </a:lnSpc>
              <a:spcBef>
                <a:spcPts val="2400"/>
              </a:spcBef>
              <a:spcAft>
                <a:spcPts val="0"/>
              </a:spcAft>
              <a:buNone/>
            </a:pPr>
            <a:endParaRPr sz="3600" dirty="0"/>
          </a:p>
        </p:txBody>
      </p:sp>
      <p:sp>
        <p:nvSpPr>
          <p:cNvPr id="277" name="Google Shape;277;p4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6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LANの接続形態</a:t>
            </a:r>
            <a:endParaRPr b="0"/>
          </a:p>
        </p:txBody>
      </p:sp>
      <p:sp>
        <p:nvSpPr>
          <p:cNvPr id="403" name="Google Shape;403;p6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20</a:t>
            </a:fld>
            <a:endParaRPr/>
          </a:p>
        </p:txBody>
      </p:sp>
      <p:sp>
        <p:nvSpPr>
          <p:cNvPr id="404" name="Google Shape;404;p66"/>
          <p:cNvSpPr txBox="1"/>
          <p:nvPr/>
        </p:nvSpPr>
        <p:spPr>
          <a:xfrm>
            <a:off x="356650" y="2170250"/>
            <a:ext cx="11713800" cy="6808200"/>
          </a:xfrm>
          <a:prstGeom prst="rect">
            <a:avLst/>
          </a:prstGeom>
          <a:noFill/>
          <a:ln>
            <a:noFill/>
          </a:ln>
        </p:spPr>
        <p:txBody>
          <a:bodyPr spcFirstLastPara="1" wrap="square" lIns="50800" tIns="50800" rIns="50800" bIns="50800" anchor="t" anchorCtr="0">
            <a:normAutofit lnSpcReduction="10000"/>
          </a:bodyPr>
          <a:lstStyle/>
          <a:p>
            <a:pPr marL="0" lvl="0" indent="0" algn="l" rtl="0">
              <a:lnSpc>
                <a:spcPct val="115000"/>
              </a:lnSpc>
              <a:spcBef>
                <a:spcPts val="0"/>
              </a:spcBef>
              <a:spcAft>
                <a:spcPts val="0"/>
              </a:spcAft>
              <a:buClr>
                <a:schemeClr val="dk1"/>
              </a:buClr>
              <a:buSzPts val="1100"/>
              <a:buFont typeface="Arial"/>
              <a:buNone/>
            </a:pPr>
            <a:r>
              <a:rPr lang="en-US" sz="3200" dirty="0" err="1"/>
              <a:t>ケーブルの繋ぎ方によって、LANの形が異なります</a:t>
            </a:r>
            <a:r>
              <a:rPr lang="en-US" sz="3200" dirty="0"/>
              <a:t>。</a:t>
            </a:r>
            <a:endParaRPr sz="3200" dirty="0"/>
          </a:p>
          <a:p>
            <a:pPr marL="0" lvl="0" indent="0" algn="l" rtl="0">
              <a:lnSpc>
                <a:spcPct val="115000"/>
              </a:lnSpc>
              <a:spcBef>
                <a:spcPts val="2500"/>
              </a:spcBef>
              <a:spcAft>
                <a:spcPts val="0"/>
              </a:spcAft>
              <a:buClr>
                <a:schemeClr val="dk1"/>
              </a:buClr>
              <a:buSzPts val="1100"/>
              <a:buFont typeface="Arial"/>
              <a:buNone/>
            </a:pPr>
            <a:r>
              <a:rPr lang="en-US" sz="3200" dirty="0"/>
              <a:t>代表的な接続形態は次の3つです。</a:t>
            </a:r>
          </a:p>
          <a:p>
            <a:pPr marL="0" lvl="0" indent="0" algn="l" rtl="0">
              <a:lnSpc>
                <a:spcPct val="115000"/>
              </a:lnSpc>
              <a:spcBef>
                <a:spcPts val="2500"/>
              </a:spcBef>
              <a:spcAft>
                <a:spcPts val="0"/>
              </a:spcAft>
              <a:buClr>
                <a:schemeClr val="dk1"/>
              </a:buClr>
              <a:buSzPts val="1100"/>
              <a:buFont typeface="Arial"/>
              <a:buNone/>
            </a:pPr>
            <a:endParaRPr lang="en-US" sz="3200" dirty="0"/>
          </a:p>
          <a:p>
            <a:pPr marL="0" lvl="0" indent="0" algn="l" rtl="0">
              <a:lnSpc>
                <a:spcPct val="115000"/>
              </a:lnSpc>
              <a:spcBef>
                <a:spcPts val="2500"/>
              </a:spcBef>
              <a:spcAft>
                <a:spcPts val="0"/>
              </a:spcAft>
              <a:buClr>
                <a:schemeClr val="dk1"/>
              </a:buClr>
              <a:buSzPts val="1100"/>
              <a:buFont typeface="Arial"/>
              <a:buNone/>
            </a:pPr>
            <a:endParaRPr lang="en-US" sz="3200" dirty="0"/>
          </a:p>
          <a:p>
            <a:pPr marL="0" lvl="0" indent="0" algn="l" rtl="0">
              <a:lnSpc>
                <a:spcPct val="115000"/>
              </a:lnSpc>
              <a:spcBef>
                <a:spcPts val="2500"/>
              </a:spcBef>
              <a:spcAft>
                <a:spcPts val="0"/>
              </a:spcAft>
              <a:buClr>
                <a:schemeClr val="dk1"/>
              </a:buClr>
              <a:buSzPts val="1100"/>
              <a:buFont typeface="Arial"/>
              <a:buNone/>
            </a:pPr>
            <a:endParaRPr lang="en-US" sz="3200" dirty="0"/>
          </a:p>
          <a:p>
            <a:pPr marL="0" lvl="0" indent="0" algn="l" rtl="0">
              <a:lnSpc>
                <a:spcPct val="115000"/>
              </a:lnSpc>
              <a:spcBef>
                <a:spcPts val="2500"/>
              </a:spcBef>
              <a:spcAft>
                <a:spcPts val="0"/>
              </a:spcAft>
              <a:buClr>
                <a:schemeClr val="dk1"/>
              </a:buClr>
              <a:buSzPts val="1100"/>
              <a:buFont typeface="Arial"/>
              <a:buNone/>
            </a:pPr>
            <a:endParaRPr sz="3200" dirty="0"/>
          </a:p>
          <a:p>
            <a:pPr marL="0" lvl="0" indent="0" algn="l" rtl="0">
              <a:lnSpc>
                <a:spcPct val="115000"/>
              </a:lnSpc>
              <a:spcBef>
                <a:spcPts val="2500"/>
              </a:spcBef>
              <a:spcAft>
                <a:spcPts val="2500"/>
              </a:spcAft>
              <a:buNone/>
            </a:pPr>
            <a:r>
              <a:rPr lang="en-US" sz="3200" dirty="0" err="1"/>
              <a:t>Tùy</a:t>
            </a:r>
            <a:r>
              <a:rPr lang="en-US" sz="3200" dirty="0"/>
              <a:t> </a:t>
            </a:r>
            <a:r>
              <a:rPr lang="en-US" sz="3200" dirty="0" err="1"/>
              <a:t>theo</a:t>
            </a:r>
            <a:r>
              <a:rPr lang="en-US" sz="3200" dirty="0"/>
              <a:t> </a:t>
            </a:r>
            <a:r>
              <a:rPr lang="en-US" sz="3200" dirty="0" err="1"/>
              <a:t>cách</a:t>
            </a:r>
            <a:r>
              <a:rPr lang="en-US" sz="3200" dirty="0"/>
              <a:t> </a:t>
            </a:r>
            <a:r>
              <a:rPr lang="en-US" sz="3200" dirty="0" err="1"/>
              <a:t>nối</a:t>
            </a:r>
            <a:r>
              <a:rPr lang="en-US" sz="3200" dirty="0"/>
              <a:t> </a:t>
            </a:r>
            <a:r>
              <a:rPr lang="en-US" sz="3200" dirty="0" err="1"/>
              <a:t>mạng</a:t>
            </a:r>
            <a:r>
              <a:rPr lang="en-US" sz="3200" dirty="0"/>
              <a:t>, </a:t>
            </a:r>
            <a:r>
              <a:rPr lang="en-US" sz="3200" dirty="0" err="1"/>
              <a:t>hình</a:t>
            </a:r>
            <a:r>
              <a:rPr lang="en-US" sz="3200" dirty="0"/>
              <a:t> </a:t>
            </a:r>
            <a:r>
              <a:rPr lang="en-US" sz="3200" dirty="0" err="1"/>
              <a:t>dạng</a:t>
            </a:r>
            <a:r>
              <a:rPr lang="en-US" sz="3200" dirty="0"/>
              <a:t> </a:t>
            </a:r>
            <a:r>
              <a:rPr lang="en-US" sz="3200" dirty="0" err="1"/>
              <a:t>của</a:t>
            </a:r>
            <a:r>
              <a:rPr lang="en-US" sz="3200" dirty="0"/>
              <a:t> </a:t>
            </a:r>
            <a:r>
              <a:rPr lang="en-US" sz="3200" dirty="0" err="1"/>
              <a:t>mạng</a:t>
            </a:r>
            <a:r>
              <a:rPr lang="en-US" sz="3200" dirty="0"/>
              <a:t> LAN </a:t>
            </a:r>
            <a:r>
              <a:rPr lang="en-US" sz="3200" dirty="0" err="1"/>
              <a:t>là</a:t>
            </a:r>
            <a:r>
              <a:rPr lang="en-US" sz="3200" dirty="0"/>
              <a:t> </a:t>
            </a:r>
            <a:r>
              <a:rPr lang="en-US" sz="3200" dirty="0" err="1"/>
              <a:t>khác</a:t>
            </a:r>
            <a:r>
              <a:rPr lang="en-US" sz="3200" dirty="0"/>
              <a:t> </a:t>
            </a:r>
            <a:r>
              <a:rPr lang="en-US" sz="3200" dirty="0" err="1"/>
              <a:t>nhau</a:t>
            </a:r>
            <a:r>
              <a:rPr lang="en-US" sz="3200" dirty="0"/>
              <a:t>. </a:t>
            </a:r>
            <a:r>
              <a:rPr lang="en-US" sz="3200" dirty="0" err="1"/>
              <a:t>Có</a:t>
            </a:r>
            <a:r>
              <a:rPr lang="en-US" sz="3200" dirty="0"/>
              <a:t> 3 </a:t>
            </a:r>
            <a:r>
              <a:rPr lang="en-US" sz="3200" dirty="0" err="1"/>
              <a:t>hình</a:t>
            </a:r>
            <a:r>
              <a:rPr lang="en-US" sz="3200" dirty="0"/>
              <a:t> </a:t>
            </a:r>
            <a:r>
              <a:rPr lang="en-US" sz="3200" dirty="0" err="1"/>
              <a:t>thái</a:t>
            </a:r>
            <a:r>
              <a:rPr lang="en-US" sz="3200" dirty="0"/>
              <a:t> </a:t>
            </a:r>
            <a:r>
              <a:rPr lang="en-US" sz="3200" dirty="0" err="1"/>
              <a:t>kết</a:t>
            </a:r>
            <a:r>
              <a:rPr lang="en-US" sz="3200" dirty="0"/>
              <a:t> </a:t>
            </a:r>
            <a:r>
              <a:rPr lang="en-US" sz="3200" dirty="0" err="1"/>
              <a:t>nối</a:t>
            </a:r>
            <a:r>
              <a:rPr lang="en-US" sz="3200" dirty="0"/>
              <a:t> </a:t>
            </a:r>
            <a:r>
              <a:rPr lang="en-US" sz="3200" dirty="0" err="1"/>
              <a:t>đại</a:t>
            </a:r>
            <a:r>
              <a:rPr lang="en-US" sz="3200" dirty="0"/>
              <a:t> </a:t>
            </a:r>
            <a:r>
              <a:rPr lang="en-US" sz="3200" dirty="0" err="1"/>
              <a:t>diện</a:t>
            </a:r>
            <a:r>
              <a:rPr lang="en-US" sz="3200" dirty="0"/>
              <a:t> </a:t>
            </a:r>
            <a:r>
              <a:rPr lang="en-US" sz="3200" dirty="0" err="1"/>
              <a:t>như</a:t>
            </a:r>
            <a:r>
              <a:rPr lang="en-US" sz="3200" dirty="0"/>
              <a:t> </a:t>
            </a:r>
            <a:r>
              <a:rPr lang="en-US" sz="3200" dirty="0" err="1"/>
              <a:t>sau</a:t>
            </a:r>
            <a:r>
              <a:rPr lang="en-US" sz="3200" dirty="0"/>
              <a:t>:</a:t>
            </a:r>
            <a:endParaRPr sz="3200" dirty="0"/>
          </a:p>
        </p:txBody>
      </p:sp>
      <p:graphicFrame>
        <p:nvGraphicFramePr>
          <p:cNvPr id="405" name="Google Shape;405;p66"/>
          <p:cNvGraphicFramePr/>
          <p:nvPr/>
        </p:nvGraphicFramePr>
        <p:xfrm>
          <a:off x="432850" y="4114800"/>
          <a:ext cx="12284450" cy="2630876"/>
        </p:xfrm>
        <a:graphic>
          <a:graphicData uri="http://schemas.openxmlformats.org/drawingml/2006/table">
            <a:tbl>
              <a:tblPr>
                <a:noFill/>
                <a:tableStyleId>{AFC7CC75-BCC9-4590-82F7-7BDD44AE9AB4}</a:tableStyleId>
              </a:tblPr>
              <a:tblGrid>
                <a:gridCol w="2123875">
                  <a:extLst>
                    <a:ext uri="{9D8B030D-6E8A-4147-A177-3AD203B41FA5}">
                      <a16:colId xmlns:a16="http://schemas.microsoft.com/office/drawing/2014/main" val="20000"/>
                    </a:ext>
                  </a:extLst>
                </a:gridCol>
                <a:gridCol w="10160575">
                  <a:extLst>
                    <a:ext uri="{9D8B030D-6E8A-4147-A177-3AD203B41FA5}">
                      <a16:colId xmlns:a16="http://schemas.microsoft.com/office/drawing/2014/main" val="20001"/>
                    </a:ext>
                  </a:extLst>
                </a:gridCol>
              </a:tblGrid>
              <a:tr h="546500">
                <a:tc>
                  <a:txBody>
                    <a:bodyPr/>
                    <a:lstStyle/>
                    <a:p>
                      <a:pPr marL="0" lvl="0" indent="0" algn="l" rtl="0">
                        <a:spcBef>
                          <a:spcPts val="0"/>
                        </a:spcBef>
                        <a:spcAft>
                          <a:spcPts val="0"/>
                        </a:spcAft>
                        <a:buNone/>
                      </a:pPr>
                      <a:r>
                        <a:rPr lang="en-US" sz="2400" b="1"/>
                        <a:t>名称</a:t>
                      </a:r>
                      <a:endParaRPr sz="2400" b="1"/>
                    </a:p>
                  </a:txBody>
                  <a:tcPr marL="91425" marR="91425" marT="91425" marB="91425">
                    <a:solidFill>
                      <a:srgbClr val="9FC5E8"/>
                    </a:solidFill>
                  </a:tcPr>
                </a:tc>
                <a:tc>
                  <a:txBody>
                    <a:bodyPr/>
                    <a:lstStyle/>
                    <a:p>
                      <a:pPr marL="0" lvl="0" indent="0" algn="l" rtl="0">
                        <a:spcBef>
                          <a:spcPts val="0"/>
                        </a:spcBef>
                        <a:spcAft>
                          <a:spcPts val="0"/>
                        </a:spcAft>
                        <a:buNone/>
                      </a:pPr>
                      <a:r>
                        <a:rPr lang="en-US" sz="2400" b="1"/>
                        <a:t>形態</a:t>
                      </a:r>
                      <a:endParaRPr sz="2400" b="1"/>
                    </a:p>
                  </a:txBody>
                  <a:tcPr marL="91425" marR="91425" marT="91425" marB="91425">
                    <a:solidFill>
                      <a:srgbClr val="9FC5E8"/>
                    </a:solidFill>
                  </a:tcPr>
                </a:tc>
                <a:extLst>
                  <a:ext uri="{0D108BD9-81ED-4DB2-BD59-A6C34878D82A}">
                    <a16:rowId xmlns:a16="http://schemas.microsoft.com/office/drawing/2014/main" val="10000"/>
                  </a:ext>
                </a:extLst>
              </a:tr>
              <a:tr h="546500">
                <a:tc>
                  <a:txBody>
                    <a:bodyPr/>
                    <a:lstStyle/>
                    <a:p>
                      <a:pPr marL="0" lvl="0" indent="0" algn="l" rtl="0">
                        <a:spcBef>
                          <a:spcPts val="0"/>
                        </a:spcBef>
                        <a:spcAft>
                          <a:spcPts val="0"/>
                        </a:spcAft>
                        <a:buNone/>
                      </a:pPr>
                      <a:r>
                        <a:rPr lang="en-US" sz="2400" dirty="0" err="1"/>
                        <a:t>バス型</a:t>
                      </a:r>
                      <a:endParaRPr sz="2400" dirty="0"/>
                    </a:p>
                  </a:txBody>
                  <a:tcPr marL="91425" marR="91425" marT="91425" marB="91425"/>
                </a:tc>
                <a:tc>
                  <a:txBody>
                    <a:bodyPr/>
                    <a:lstStyle/>
                    <a:p>
                      <a:pPr marL="0" lvl="0" indent="0" algn="l" rtl="0">
                        <a:lnSpc>
                          <a:spcPct val="115000"/>
                        </a:lnSpc>
                        <a:spcBef>
                          <a:spcPts val="0"/>
                        </a:spcBef>
                        <a:spcAft>
                          <a:spcPts val="2500"/>
                        </a:spcAft>
                        <a:buClr>
                          <a:schemeClr val="dk1"/>
                        </a:buClr>
                        <a:buSzPts val="1100"/>
                        <a:buFont typeface="Arial"/>
                        <a:buNone/>
                      </a:pPr>
                      <a:r>
                        <a:rPr lang="en-US" sz="2400" dirty="0">
                          <a:solidFill>
                            <a:schemeClr val="dk1"/>
                          </a:solidFill>
                        </a:rPr>
                        <a:t>バスと呼ばれる1本のケーブルから、ケーブルを分岐させて端末や機器をつなぐ形態</a:t>
                      </a:r>
                      <a:endParaRPr sz="2400" dirty="0"/>
                    </a:p>
                  </a:txBody>
                  <a:tcPr marL="91425" marR="91425" marT="91425" marB="91425"/>
                </a:tc>
                <a:extLst>
                  <a:ext uri="{0D108BD9-81ED-4DB2-BD59-A6C34878D82A}">
                    <a16:rowId xmlns:a16="http://schemas.microsoft.com/office/drawing/2014/main" val="10001"/>
                  </a:ext>
                </a:extLst>
              </a:tr>
              <a:tr h="546500">
                <a:tc>
                  <a:txBody>
                    <a:bodyPr/>
                    <a:lstStyle/>
                    <a:p>
                      <a:pPr marL="0" lvl="0" indent="0" algn="l" rtl="0">
                        <a:spcBef>
                          <a:spcPts val="0"/>
                        </a:spcBef>
                        <a:spcAft>
                          <a:spcPts val="0"/>
                        </a:spcAft>
                        <a:buClr>
                          <a:schemeClr val="dk1"/>
                        </a:buClr>
                        <a:buSzPts val="1100"/>
                        <a:buFont typeface="Arial"/>
                        <a:buNone/>
                      </a:pPr>
                      <a:r>
                        <a:rPr lang="en-US" sz="2400">
                          <a:solidFill>
                            <a:schemeClr val="dk1"/>
                          </a:solidFill>
                        </a:rPr>
                        <a:t>スター型</a:t>
                      </a:r>
                      <a:endParaRPr sz="2400"/>
                    </a:p>
                  </a:txBody>
                  <a:tcPr marL="91425" marR="91425" marT="91425" marB="91425"/>
                </a:tc>
                <a:tc>
                  <a:txBody>
                    <a:bodyPr/>
                    <a:lstStyle/>
                    <a:p>
                      <a:pPr marL="0" lvl="0" indent="0" algn="l" rtl="0">
                        <a:spcBef>
                          <a:spcPts val="0"/>
                        </a:spcBef>
                        <a:spcAft>
                          <a:spcPts val="0"/>
                        </a:spcAft>
                        <a:buClr>
                          <a:schemeClr val="dk1"/>
                        </a:buClr>
                        <a:buSzPts val="1100"/>
                        <a:buFont typeface="Arial"/>
                        <a:buNone/>
                      </a:pPr>
                      <a:r>
                        <a:rPr lang="en-US" sz="2400">
                          <a:solidFill>
                            <a:schemeClr val="dk1"/>
                          </a:solidFill>
                        </a:rPr>
                        <a:t>ケーブルを束ねる集線装置を中心に、各テーブルをつなぐ形態</a:t>
                      </a:r>
                      <a:endParaRPr sz="2400"/>
                    </a:p>
                  </a:txBody>
                  <a:tcPr marL="91425" marR="91425" marT="91425" marB="91425"/>
                </a:tc>
                <a:extLst>
                  <a:ext uri="{0D108BD9-81ED-4DB2-BD59-A6C34878D82A}">
                    <a16:rowId xmlns:a16="http://schemas.microsoft.com/office/drawing/2014/main" val="10002"/>
                  </a:ext>
                </a:extLst>
              </a:tr>
              <a:tr h="546500">
                <a:tc>
                  <a:txBody>
                    <a:bodyPr/>
                    <a:lstStyle/>
                    <a:p>
                      <a:pPr marL="0" lvl="0" indent="0" algn="l" rtl="0">
                        <a:spcBef>
                          <a:spcPts val="0"/>
                        </a:spcBef>
                        <a:spcAft>
                          <a:spcPts val="0"/>
                        </a:spcAft>
                        <a:buNone/>
                      </a:pPr>
                      <a:r>
                        <a:rPr lang="en-US" sz="2400"/>
                        <a:t>リング型</a:t>
                      </a:r>
                      <a:endParaRPr sz="2400"/>
                    </a:p>
                  </a:txBody>
                  <a:tcPr marL="91425" marR="91425" marT="91425" marB="91425"/>
                </a:tc>
                <a:tc>
                  <a:txBody>
                    <a:bodyPr/>
                    <a:lstStyle/>
                    <a:p>
                      <a:pPr marL="0" lvl="0" indent="0" algn="l" rtl="0">
                        <a:spcBef>
                          <a:spcPts val="0"/>
                        </a:spcBef>
                        <a:spcAft>
                          <a:spcPts val="0"/>
                        </a:spcAft>
                        <a:buNone/>
                      </a:pPr>
                      <a:r>
                        <a:rPr lang="en-US" sz="2400" dirty="0" err="1">
                          <a:solidFill>
                            <a:schemeClr val="dk1"/>
                          </a:solidFill>
                        </a:rPr>
                        <a:t>環状に配置したケーブルに機器を接続する形態</a:t>
                      </a:r>
                      <a:endParaRPr sz="2400" dirty="0"/>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6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411" name="Google Shape;411;p6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21</a:t>
            </a:fld>
            <a:endParaRPr/>
          </a:p>
        </p:txBody>
      </p:sp>
      <p:sp>
        <p:nvSpPr>
          <p:cNvPr id="412" name="Google Shape;412;p67"/>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413" name="Google Shape;413;p67"/>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6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22</a:t>
            </a:fld>
            <a:endParaRPr/>
          </a:p>
        </p:txBody>
      </p:sp>
      <p:sp>
        <p:nvSpPr>
          <p:cNvPr id="419" name="Google Shape;419;p6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420" name="Google Shape;420;p68"/>
          <p:cNvGraphicFramePr/>
          <p:nvPr/>
        </p:nvGraphicFramePr>
        <p:xfrm>
          <a:off x="660650" y="2206050"/>
          <a:ext cx="11391675" cy="7650500"/>
        </p:xfrm>
        <a:graphic>
          <a:graphicData uri="http://schemas.openxmlformats.org/drawingml/2006/table">
            <a:tbl>
              <a:tblPr>
                <a:noFill/>
                <a:tableStyleId>{AFC7CC75-BCC9-4590-82F7-7BDD44AE9AB4}</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形</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形態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バス型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スター型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リング型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分岐する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95500">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束ねる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95500">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集線装置</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95500">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環状</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95500">
                <a:tc>
                  <a:txBody>
                    <a:bodyPr/>
                    <a:lstStyle/>
                    <a:p>
                      <a:pPr marL="0" lvl="0" indent="0" algn="ctr" rtl="0">
                        <a:spcBef>
                          <a:spcPts val="0"/>
                        </a:spcBef>
                        <a:spcAft>
                          <a:spcPts val="0"/>
                        </a:spcAft>
                        <a:buNone/>
                      </a:pPr>
                      <a:r>
                        <a:rPr lang="en-US" sz="3000"/>
                        <a:t>10</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配置する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6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23</a:t>
            </a:fld>
            <a:endParaRPr/>
          </a:p>
        </p:txBody>
      </p:sp>
      <p:sp>
        <p:nvSpPr>
          <p:cNvPr id="426" name="Google Shape;426;p6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427" name="Google Shape;427;p69"/>
          <p:cNvGraphicFramePr/>
          <p:nvPr/>
        </p:nvGraphicFramePr>
        <p:xfrm>
          <a:off x="660650" y="2206050"/>
          <a:ext cx="11391675" cy="7650500"/>
        </p:xfrm>
        <a:graphic>
          <a:graphicData uri="http://schemas.openxmlformats.org/drawingml/2006/table">
            <a:tbl>
              <a:tblPr>
                <a:noFill/>
                <a:tableStyleId>{AFC7CC75-BCC9-4590-82F7-7BDD44AE9AB4}</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形</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形態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バス型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スター型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リング型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分岐する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95500">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束ねる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95500">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集線装置</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95500">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環状</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95500">
                <a:tc>
                  <a:txBody>
                    <a:bodyPr/>
                    <a:lstStyle/>
                    <a:p>
                      <a:pPr marL="0" lvl="0" indent="0" algn="ctr" rtl="0">
                        <a:spcBef>
                          <a:spcPts val="0"/>
                        </a:spcBef>
                        <a:spcAft>
                          <a:spcPts val="0"/>
                        </a:spcAft>
                        <a:buNone/>
                      </a:pPr>
                      <a:r>
                        <a:rPr lang="en-US" sz="3000"/>
                        <a:t>10</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配置する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7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433" name="Google Shape;433;p7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24</a:t>
            </a:fld>
            <a:endParaRPr/>
          </a:p>
        </p:txBody>
      </p:sp>
      <p:sp>
        <p:nvSpPr>
          <p:cNvPr id="434" name="Google Shape;434;p70"/>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rgbClr val="000000"/>
                </a:solidFill>
                <a:latin typeface="Arial"/>
                <a:ea typeface="Arial"/>
                <a:cs typeface="Arial"/>
                <a:sym typeface="Arial"/>
              </a:rPr>
              <a:t>文章を作ってみましょう</a:t>
            </a:r>
            <a:endParaRPr/>
          </a:p>
        </p:txBody>
      </p:sp>
      <p:pic>
        <p:nvPicPr>
          <p:cNvPr id="435" name="Google Shape;435;p70"/>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71"/>
          <p:cNvSpPr txBox="1"/>
          <p:nvPr/>
        </p:nvSpPr>
        <p:spPr>
          <a:xfrm>
            <a:off x="833900" y="2610575"/>
            <a:ext cx="11535900" cy="3080700"/>
          </a:xfrm>
          <a:prstGeom prst="rect">
            <a:avLst/>
          </a:prstGeom>
          <a:noFill/>
          <a:ln>
            <a:noFill/>
          </a:ln>
        </p:spPr>
        <p:txBody>
          <a:bodyPr spcFirstLastPara="1" wrap="square" lIns="50800" tIns="50800" rIns="50800" bIns="50800" anchor="ctr" anchorCtr="0">
            <a:noAutofit/>
          </a:bodyPr>
          <a:lstStyle/>
          <a:p>
            <a:pPr marL="508000" marR="0" lvl="0" indent="-565150" algn="l" rtl="0">
              <a:lnSpc>
                <a:spcPct val="150000"/>
              </a:lnSpc>
              <a:spcBef>
                <a:spcPts val="0"/>
              </a:spcBef>
              <a:spcAft>
                <a:spcPts val="0"/>
              </a:spcAft>
              <a:buClr>
                <a:srgbClr val="000000"/>
              </a:buClr>
              <a:buSzPts val="4300"/>
              <a:buFont typeface="Arial"/>
              <a:buAutoNum type="arabicPeriod"/>
            </a:pPr>
            <a:r>
              <a:rPr lang="en-US" sz="4300"/>
              <a:t>新しい言葉</a:t>
            </a:r>
            <a:r>
              <a:rPr lang="en-US" sz="4300" b="0" i="0" u="none" strike="noStrike" cap="none">
                <a:solidFill>
                  <a:srgbClr val="000000"/>
                </a:solidFill>
                <a:latin typeface="Arial"/>
                <a:ea typeface="Arial"/>
                <a:cs typeface="Arial"/>
                <a:sym typeface="Arial"/>
              </a:rPr>
              <a:t>から好きな言葉を選びます。</a:t>
            </a:r>
            <a:endParaRPr sz="4300"/>
          </a:p>
          <a:p>
            <a:pPr marL="508000" marR="0" lvl="0" indent="-565150" algn="l" rtl="0">
              <a:lnSpc>
                <a:spcPct val="150000"/>
              </a:lnSpc>
              <a:spcBef>
                <a:spcPts val="0"/>
              </a:spcBef>
              <a:spcAft>
                <a:spcPts val="0"/>
              </a:spcAft>
              <a:buClr>
                <a:schemeClr val="accent5"/>
              </a:buClr>
              <a:buSzPts val="4300"/>
              <a:buFont typeface="Arial"/>
              <a:buAutoNum type="arabicPeriod"/>
            </a:pPr>
            <a:r>
              <a:rPr lang="en-US" sz="4300" b="0" i="0" u="none" strike="noStrike" cap="none">
                <a:solidFill>
                  <a:schemeClr val="accent5"/>
                </a:solidFill>
                <a:latin typeface="Arial"/>
                <a:ea typeface="Arial"/>
                <a:cs typeface="Arial"/>
                <a:sym typeface="Arial"/>
              </a:rPr>
              <a:t>二文以上の</a:t>
            </a:r>
            <a:r>
              <a:rPr lang="en-US" sz="4300" b="0" i="0" u="none" strike="noStrike" cap="none">
                <a:solidFill>
                  <a:srgbClr val="000000"/>
                </a:solidFill>
                <a:latin typeface="Arial"/>
                <a:ea typeface="Arial"/>
                <a:cs typeface="Arial"/>
                <a:sym typeface="Arial"/>
              </a:rPr>
              <a:t>日本語の文章を作成します。</a:t>
            </a:r>
            <a:endParaRPr sz="4300"/>
          </a:p>
          <a:p>
            <a:pPr marL="508000" marR="0" lvl="0" indent="-565150" algn="l" rtl="0">
              <a:lnSpc>
                <a:spcPct val="150000"/>
              </a:lnSpc>
              <a:spcBef>
                <a:spcPts val="0"/>
              </a:spcBef>
              <a:spcAft>
                <a:spcPts val="0"/>
              </a:spcAft>
              <a:buClr>
                <a:srgbClr val="000000"/>
              </a:buClr>
              <a:buSzPts val="4300"/>
              <a:buFont typeface="Arial"/>
              <a:buAutoNum type="arabicPeriod"/>
            </a:pPr>
            <a:r>
              <a:rPr lang="en-US" sz="4300" b="0" i="0" u="none" strike="noStrike" cap="none">
                <a:solidFill>
                  <a:srgbClr val="000000"/>
                </a:solidFill>
                <a:latin typeface="Arial"/>
                <a:ea typeface="Arial"/>
                <a:cs typeface="Arial"/>
                <a:sym typeface="Arial"/>
              </a:rPr>
              <a:t>作成した文章をチャットワークで送ります。</a:t>
            </a:r>
            <a:endParaRPr sz="4300"/>
          </a:p>
        </p:txBody>
      </p:sp>
      <p:sp>
        <p:nvSpPr>
          <p:cNvPr id="441" name="Google Shape;441;p7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25</a:t>
            </a:fld>
            <a:endParaRPr/>
          </a:p>
        </p:txBody>
      </p:sp>
      <p:sp>
        <p:nvSpPr>
          <p:cNvPr id="442" name="Google Shape;442;p7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7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文章の理解</a:t>
            </a:r>
            <a:endParaRPr/>
          </a:p>
        </p:txBody>
      </p:sp>
      <p:sp>
        <p:nvSpPr>
          <p:cNvPr id="448" name="Google Shape;448;p7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26</a:t>
            </a:fld>
            <a:endParaRPr/>
          </a:p>
        </p:txBody>
      </p:sp>
      <p:sp>
        <p:nvSpPr>
          <p:cNvPr id="449" name="Google Shape;449;p72"/>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t>文章を読んで、</a:t>
            </a:r>
            <a:r>
              <a:rPr lang="en-US" sz="6400">
                <a:solidFill>
                  <a:schemeClr val="accent5"/>
                </a:solidFill>
              </a:rPr>
              <a:t>意味を理解</a:t>
            </a:r>
            <a:r>
              <a:rPr lang="en-US" sz="6400"/>
              <a:t>できるようにしましょう</a:t>
            </a:r>
            <a:endParaRPr/>
          </a:p>
        </p:txBody>
      </p:sp>
      <p:pic>
        <p:nvPicPr>
          <p:cNvPr id="450" name="Google Shape;450;p72"/>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7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LANの接続形態</a:t>
            </a:r>
            <a:endParaRPr b="0"/>
          </a:p>
        </p:txBody>
      </p:sp>
      <p:sp>
        <p:nvSpPr>
          <p:cNvPr id="456" name="Google Shape;456;p7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27</a:t>
            </a:fld>
            <a:endParaRPr/>
          </a:p>
        </p:txBody>
      </p:sp>
      <p:sp>
        <p:nvSpPr>
          <p:cNvPr id="457" name="Google Shape;457;p73"/>
          <p:cNvSpPr txBox="1"/>
          <p:nvPr/>
        </p:nvSpPr>
        <p:spPr>
          <a:xfrm>
            <a:off x="356650" y="2170250"/>
            <a:ext cx="11713800" cy="6808200"/>
          </a:xfrm>
          <a:prstGeom prst="rect">
            <a:avLst/>
          </a:prstGeom>
          <a:noFill/>
          <a:ln>
            <a:noFill/>
          </a:ln>
        </p:spPr>
        <p:txBody>
          <a:bodyPr spcFirstLastPara="1" wrap="square" lIns="50800" tIns="50800" rIns="50800" bIns="50800" anchor="t" anchorCtr="0">
            <a:normAutofit fontScale="92500" lnSpcReduction="20000"/>
          </a:bodyPr>
          <a:lstStyle/>
          <a:p>
            <a:pPr marL="457200" lvl="0" indent="-431800" algn="l" rtl="0">
              <a:lnSpc>
                <a:spcPct val="115000"/>
              </a:lnSpc>
              <a:spcBef>
                <a:spcPts val="0"/>
              </a:spcBef>
              <a:spcAft>
                <a:spcPts val="0"/>
              </a:spcAft>
              <a:buSzPts val="3200"/>
              <a:buAutoNum type="arabicPeriod"/>
            </a:pPr>
            <a:r>
              <a:rPr lang="en-US" sz="3200" dirty="0" err="1"/>
              <a:t>バス型</a:t>
            </a:r>
            <a:endParaRPr sz="3200" dirty="0"/>
          </a:p>
          <a:p>
            <a:pPr marL="0" lvl="0" indent="0" algn="l" rtl="0">
              <a:lnSpc>
                <a:spcPct val="115000"/>
              </a:lnSpc>
              <a:spcBef>
                <a:spcPts val="2500"/>
              </a:spcBef>
              <a:spcAft>
                <a:spcPts val="2500"/>
              </a:spcAft>
              <a:buNone/>
            </a:pPr>
            <a:r>
              <a:rPr lang="en-US" sz="3000" dirty="0">
                <a:solidFill>
                  <a:schemeClr val="dk1"/>
                </a:solidFill>
              </a:rPr>
              <a:t>バスと呼ばれる1本のケーブルから、ケーブルを分岐させて端末や機器をつなぐ形態</a:t>
            </a:r>
          </a:p>
          <a:p>
            <a:pPr marL="0" lvl="0" indent="0" algn="l" rtl="0">
              <a:lnSpc>
                <a:spcPct val="115000"/>
              </a:lnSpc>
              <a:spcBef>
                <a:spcPts val="2500"/>
              </a:spcBef>
              <a:spcAft>
                <a:spcPts val="2500"/>
              </a:spcAft>
              <a:buNone/>
            </a:pPr>
            <a:endParaRPr lang="en-US" sz="3000" dirty="0">
              <a:solidFill>
                <a:schemeClr val="dk1"/>
              </a:solidFill>
            </a:endParaRPr>
          </a:p>
          <a:p>
            <a:pPr marL="0" lvl="0" indent="0" algn="l" rtl="0">
              <a:lnSpc>
                <a:spcPct val="115000"/>
              </a:lnSpc>
              <a:spcBef>
                <a:spcPts val="2500"/>
              </a:spcBef>
              <a:spcAft>
                <a:spcPts val="2500"/>
              </a:spcAft>
              <a:buNone/>
            </a:pPr>
            <a:endParaRPr lang="en-US" sz="3000" dirty="0">
              <a:solidFill>
                <a:schemeClr val="dk1"/>
              </a:solidFill>
            </a:endParaRPr>
          </a:p>
          <a:p>
            <a:pPr marL="0" lvl="0" indent="0" algn="l" rtl="0">
              <a:lnSpc>
                <a:spcPct val="115000"/>
              </a:lnSpc>
              <a:spcBef>
                <a:spcPts val="2500"/>
              </a:spcBef>
              <a:spcAft>
                <a:spcPts val="2500"/>
              </a:spcAft>
              <a:buNone/>
            </a:pPr>
            <a:r>
              <a:rPr lang="en-US" sz="3000" dirty="0" err="1">
                <a:solidFill>
                  <a:schemeClr val="dk1"/>
                </a:solidFill>
              </a:rPr>
              <a:t>Dạng</a:t>
            </a:r>
            <a:r>
              <a:rPr lang="en-US" sz="3000" dirty="0">
                <a:solidFill>
                  <a:schemeClr val="dk1"/>
                </a:solidFill>
              </a:rPr>
              <a:t> </a:t>
            </a:r>
            <a:r>
              <a:rPr lang="en-US" sz="3000" dirty="0" err="1">
                <a:solidFill>
                  <a:schemeClr val="dk1"/>
                </a:solidFill>
              </a:rPr>
              <a:t>trục</a:t>
            </a:r>
            <a:r>
              <a:rPr lang="en-US" sz="3000" dirty="0">
                <a:solidFill>
                  <a:schemeClr val="dk1"/>
                </a:solidFill>
              </a:rPr>
              <a:t>:</a:t>
            </a:r>
          </a:p>
          <a:p>
            <a:pPr marL="0" lvl="0" indent="0" algn="l" rtl="0">
              <a:lnSpc>
                <a:spcPct val="115000"/>
              </a:lnSpc>
              <a:spcBef>
                <a:spcPts val="2500"/>
              </a:spcBef>
              <a:spcAft>
                <a:spcPts val="2500"/>
              </a:spcAft>
              <a:buNone/>
            </a:pPr>
            <a:r>
              <a:rPr lang="en-US" sz="3000" dirty="0" err="1">
                <a:solidFill>
                  <a:schemeClr val="dk1"/>
                </a:solidFill>
              </a:rPr>
              <a:t>Là</a:t>
            </a:r>
            <a:r>
              <a:rPr lang="en-US" sz="3000" dirty="0">
                <a:solidFill>
                  <a:schemeClr val="dk1"/>
                </a:solidFill>
              </a:rPr>
              <a:t> </a:t>
            </a:r>
            <a:r>
              <a:rPr lang="en-US" sz="3000" dirty="0" err="1">
                <a:solidFill>
                  <a:schemeClr val="dk1"/>
                </a:solidFill>
              </a:rPr>
              <a:t>hình</a:t>
            </a:r>
            <a:r>
              <a:rPr lang="en-US" sz="3000" dirty="0">
                <a:solidFill>
                  <a:schemeClr val="dk1"/>
                </a:solidFill>
              </a:rPr>
              <a:t> </a:t>
            </a:r>
            <a:r>
              <a:rPr lang="en-US" sz="3000" dirty="0" err="1">
                <a:solidFill>
                  <a:schemeClr val="dk1"/>
                </a:solidFill>
              </a:rPr>
              <a:t>thái</a:t>
            </a:r>
            <a:r>
              <a:rPr lang="en-US" sz="3000" dirty="0">
                <a:solidFill>
                  <a:schemeClr val="dk1"/>
                </a:solidFill>
              </a:rPr>
              <a:t> </a:t>
            </a:r>
            <a:r>
              <a:rPr lang="en-US" sz="3000" dirty="0" err="1">
                <a:solidFill>
                  <a:schemeClr val="dk1"/>
                </a:solidFill>
              </a:rPr>
              <a:t>phân</a:t>
            </a:r>
            <a:r>
              <a:rPr lang="en-US" sz="3000" dirty="0">
                <a:solidFill>
                  <a:schemeClr val="dk1"/>
                </a:solidFill>
              </a:rPr>
              <a:t> </a:t>
            </a:r>
            <a:r>
              <a:rPr lang="en-US" sz="3000" dirty="0" err="1">
                <a:solidFill>
                  <a:schemeClr val="dk1"/>
                </a:solidFill>
              </a:rPr>
              <a:t>nhánh</a:t>
            </a:r>
            <a:r>
              <a:rPr lang="en-US" sz="3000" dirty="0">
                <a:solidFill>
                  <a:schemeClr val="dk1"/>
                </a:solidFill>
              </a:rPr>
              <a:t> </a:t>
            </a:r>
            <a:r>
              <a:rPr lang="en-US" sz="3000" dirty="0" err="1">
                <a:solidFill>
                  <a:schemeClr val="dk1"/>
                </a:solidFill>
              </a:rPr>
              <a:t>mà</a:t>
            </a:r>
            <a:r>
              <a:rPr lang="en-US" sz="3000" dirty="0">
                <a:solidFill>
                  <a:schemeClr val="dk1"/>
                </a:solidFill>
              </a:rPr>
              <a:t> </a:t>
            </a:r>
            <a:r>
              <a:rPr lang="en-US" sz="3000" dirty="0" err="1">
                <a:solidFill>
                  <a:schemeClr val="dk1"/>
                </a:solidFill>
              </a:rPr>
              <a:t>từ</a:t>
            </a:r>
            <a:r>
              <a:rPr lang="en-US" sz="3000" dirty="0">
                <a:solidFill>
                  <a:schemeClr val="dk1"/>
                </a:solidFill>
              </a:rPr>
              <a:t> 1 </a:t>
            </a:r>
            <a:r>
              <a:rPr lang="en-US" sz="3000" dirty="0" err="1">
                <a:solidFill>
                  <a:schemeClr val="dk1"/>
                </a:solidFill>
              </a:rPr>
              <a:t>cáp</a:t>
            </a:r>
            <a:r>
              <a:rPr lang="en-US" sz="3000" dirty="0">
                <a:solidFill>
                  <a:schemeClr val="dk1"/>
                </a:solidFill>
              </a:rPr>
              <a:t> </a:t>
            </a:r>
            <a:r>
              <a:rPr lang="en-US" sz="3000" dirty="0" err="1">
                <a:solidFill>
                  <a:schemeClr val="dk1"/>
                </a:solidFill>
              </a:rPr>
              <a:t>được</a:t>
            </a:r>
            <a:r>
              <a:rPr lang="en-US" sz="3000" dirty="0">
                <a:solidFill>
                  <a:schemeClr val="dk1"/>
                </a:solidFill>
              </a:rPr>
              <a:t> </a:t>
            </a:r>
            <a:r>
              <a:rPr lang="en-US" sz="3000" dirty="0" err="1">
                <a:solidFill>
                  <a:schemeClr val="dk1"/>
                </a:solidFill>
              </a:rPr>
              <a:t>gọi</a:t>
            </a:r>
            <a:r>
              <a:rPr lang="en-US" sz="3000" dirty="0">
                <a:solidFill>
                  <a:schemeClr val="dk1"/>
                </a:solidFill>
              </a:rPr>
              <a:t> </a:t>
            </a:r>
            <a:r>
              <a:rPr lang="en-US" sz="3000" dirty="0" err="1">
                <a:solidFill>
                  <a:schemeClr val="dk1"/>
                </a:solidFill>
              </a:rPr>
              <a:t>là</a:t>
            </a:r>
            <a:r>
              <a:rPr lang="en-US" sz="3000" dirty="0">
                <a:solidFill>
                  <a:schemeClr val="dk1"/>
                </a:solidFill>
              </a:rPr>
              <a:t> </a:t>
            </a:r>
            <a:r>
              <a:rPr lang="en-US" sz="3000" dirty="0" err="1">
                <a:solidFill>
                  <a:schemeClr val="dk1"/>
                </a:solidFill>
              </a:rPr>
              <a:t>bus,cáp</a:t>
            </a:r>
            <a:r>
              <a:rPr lang="en-US" sz="3000" dirty="0">
                <a:solidFill>
                  <a:schemeClr val="dk1"/>
                </a:solidFill>
              </a:rPr>
              <a:t> </a:t>
            </a:r>
            <a:r>
              <a:rPr lang="en-US" sz="3000" dirty="0" err="1">
                <a:solidFill>
                  <a:schemeClr val="dk1"/>
                </a:solidFill>
              </a:rPr>
              <a:t>được</a:t>
            </a:r>
            <a:r>
              <a:rPr lang="en-US" sz="3000" dirty="0">
                <a:solidFill>
                  <a:schemeClr val="dk1"/>
                </a:solidFill>
              </a:rPr>
              <a:t> </a:t>
            </a:r>
            <a:r>
              <a:rPr lang="en-US" sz="3000" dirty="0" err="1">
                <a:solidFill>
                  <a:schemeClr val="dk1"/>
                </a:solidFill>
              </a:rPr>
              <a:t>phân</a:t>
            </a:r>
            <a:r>
              <a:rPr lang="en-US" sz="3000" dirty="0">
                <a:solidFill>
                  <a:schemeClr val="dk1"/>
                </a:solidFill>
              </a:rPr>
              <a:t> </a:t>
            </a:r>
            <a:r>
              <a:rPr lang="en-US" sz="3000" dirty="0" err="1">
                <a:solidFill>
                  <a:schemeClr val="dk1"/>
                </a:solidFill>
              </a:rPr>
              <a:t>nhánh</a:t>
            </a:r>
            <a:r>
              <a:rPr lang="en-US" sz="3000" dirty="0">
                <a:solidFill>
                  <a:schemeClr val="dk1"/>
                </a:solidFill>
              </a:rPr>
              <a:t>,  </a:t>
            </a:r>
            <a:r>
              <a:rPr lang="en-US" sz="3000" dirty="0" err="1">
                <a:solidFill>
                  <a:schemeClr val="dk1"/>
                </a:solidFill>
              </a:rPr>
              <a:t>kết</a:t>
            </a:r>
            <a:r>
              <a:rPr lang="en-US" sz="3000" dirty="0">
                <a:solidFill>
                  <a:schemeClr val="dk1"/>
                </a:solidFill>
              </a:rPr>
              <a:t> </a:t>
            </a:r>
            <a:r>
              <a:rPr lang="en-US" sz="3000" dirty="0" err="1">
                <a:solidFill>
                  <a:schemeClr val="dk1"/>
                </a:solidFill>
              </a:rPr>
              <a:t>nối</a:t>
            </a:r>
            <a:r>
              <a:rPr lang="en-US" sz="3000" dirty="0">
                <a:solidFill>
                  <a:schemeClr val="dk1"/>
                </a:solidFill>
              </a:rPr>
              <a:t> </a:t>
            </a:r>
            <a:r>
              <a:rPr lang="en-US" sz="3000" dirty="0" err="1">
                <a:solidFill>
                  <a:schemeClr val="dk1"/>
                </a:solidFill>
              </a:rPr>
              <a:t>với</a:t>
            </a:r>
            <a:r>
              <a:rPr lang="en-US" sz="3000" dirty="0">
                <a:solidFill>
                  <a:schemeClr val="dk1"/>
                </a:solidFill>
              </a:rPr>
              <a:t> </a:t>
            </a:r>
            <a:r>
              <a:rPr lang="en-US" sz="3000" dirty="0" err="1">
                <a:solidFill>
                  <a:schemeClr val="dk1"/>
                </a:solidFill>
              </a:rPr>
              <a:t>các</a:t>
            </a:r>
            <a:r>
              <a:rPr lang="en-US" sz="3000" dirty="0">
                <a:solidFill>
                  <a:schemeClr val="dk1"/>
                </a:solidFill>
              </a:rPr>
              <a:t> </a:t>
            </a:r>
            <a:r>
              <a:rPr lang="en-US" sz="3000" dirty="0" err="1">
                <a:solidFill>
                  <a:schemeClr val="dk1"/>
                </a:solidFill>
              </a:rPr>
              <a:t>thiết</a:t>
            </a:r>
            <a:r>
              <a:rPr lang="en-US" sz="3000" dirty="0">
                <a:solidFill>
                  <a:schemeClr val="dk1"/>
                </a:solidFill>
              </a:rPr>
              <a:t> </a:t>
            </a:r>
            <a:r>
              <a:rPr lang="en-US" sz="3000" dirty="0" err="1">
                <a:solidFill>
                  <a:schemeClr val="dk1"/>
                </a:solidFill>
              </a:rPr>
              <a:t>bị</a:t>
            </a:r>
            <a:r>
              <a:rPr lang="en-US" sz="3000" dirty="0">
                <a:solidFill>
                  <a:schemeClr val="dk1"/>
                </a:solidFill>
              </a:rPr>
              <a:t> </a:t>
            </a:r>
            <a:r>
              <a:rPr lang="en-US" sz="3000" dirty="0" err="1">
                <a:solidFill>
                  <a:schemeClr val="dk1"/>
                </a:solidFill>
              </a:rPr>
              <a:t>đầu</a:t>
            </a:r>
            <a:r>
              <a:rPr lang="en-US" sz="3000" dirty="0">
                <a:solidFill>
                  <a:schemeClr val="dk1"/>
                </a:solidFill>
              </a:rPr>
              <a:t> </a:t>
            </a:r>
            <a:r>
              <a:rPr lang="en-US" sz="3000" dirty="0" err="1">
                <a:solidFill>
                  <a:schemeClr val="dk1"/>
                </a:solidFill>
              </a:rPr>
              <a:t>cuối</a:t>
            </a:r>
            <a:r>
              <a:rPr lang="en-US" sz="3000" dirty="0">
                <a:solidFill>
                  <a:schemeClr val="dk1"/>
                </a:solidFill>
              </a:rPr>
              <a:t> hay </a:t>
            </a:r>
            <a:r>
              <a:rPr lang="en-US" sz="3000" dirty="0" err="1">
                <a:solidFill>
                  <a:schemeClr val="dk1"/>
                </a:solidFill>
              </a:rPr>
              <a:t>máy</a:t>
            </a:r>
            <a:r>
              <a:rPr lang="en-US" sz="3000" dirty="0">
                <a:solidFill>
                  <a:schemeClr val="dk1"/>
                </a:solidFill>
              </a:rPr>
              <a:t> </a:t>
            </a:r>
            <a:r>
              <a:rPr lang="en-US" sz="3000" dirty="0" err="1">
                <a:solidFill>
                  <a:schemeClr val="dk1"/>
                </a:solidFill>
              </a:rPr>
              <a:t>truyền</a:t>
            </a:r>
            <a:r>
              <a:rPr lang="en-US" sz="3000" dirty="0">
                <a:solidFill>
                  <a:schemeClr val="dk1"/>
                </a:solidFill>
              </a:rPr>
              <a:t> </a:t>
            </a:r>
            <a:r>
              <a:rPr lang="en-US" sz="3000" dirty="0" err="1">
                <a:solidFill>
                  <a:schemeClr val="dk1"/>
                </a:solidFill>
              </a:rPr>
              <a:t>thông</a:t>
            </a:r>
            <a:r>
              <a:rPr lang="en-US" sz="3000" dirty="0">
                <a:solidFill>
                  <a:schemeClr val="dk1"/>
                </a:solidFill>
              </a:rPr>
              <a:t>.</a:t>
            </a:r>
          </a:p>
        </p:txBody>
      </p:sp>
      <p:pic>
        <p:nvPicPr>
          <p:cNvPr id="458" name="Google Shape;458;p73"/>
          <p:cNvPicPr preferRelativeResize="0"/>
          <p:nvPr/>
        </p:nvPicPr>
        <p:blipFill rotWithShape="1">
          <a:blip r:embed="rId3">
            <a:alphaModFix/>
          </a:blip>
          <a:srcRect r="61142"/>
          <a:stretch/>
        </p:blipFill>
        <p:spPr>
          <a:xfrm>
            <a:off x="3843866" y="3708400"/>
            <a:ext cx="4876267" cy="363947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7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LANの接続形態</a:t>
            </a:r>
            <a:endParaRPr b="0"/>
          </a:p>
        </p:txBody>
      </p:sp>
      <p:sp>
        <p:nvSpPr>
          <p:cNvPr id="464" name="Google Shape;464;p7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28</a:t>
            </a:fld>
            <a:endParaRPr/>
          </a:p>
        </p:txBody>
      </p:sp>
      <p:sp>
        <p:nvSpPr>
          <p:cNvPr id="465" name="Google Shape;465;p74"/>
          <p:cNvSpPr txBox="1"/>
          <p:nvPr/>
        </p:nvSpPr>
        <p:spPr>
          <a:xfrm>
            <a:off x="407450" y="2199907"/>
            <a:ext cx="11713800" cy="6808200"/>
          </a:xfrm>
          <a:prstGeom prst="rect">
            <a:avLst/>
          </a:prstGeom>
          <a:noFill/>
          <a:ln>
            <a:noFill/>
          </a:ln>
        </p:spPr>
        <p:txBody>
          <a:bodyPr spcFirstLastPara="1" wrap="square" lIns="50800" tIns="50800" rIns="50800" bIns="50800" anchor="t" anchorCtr="0">
            <a:normAutofit lnSpcReduction="10000"/>
          </a:bodyPr>
          <a:lstStyle/>
          <a:p>
            <a:pPr marL="0" lvl="0" indent="0" algn="l" rtl="0">
              <a:lnSpc>
                <a:spcPct val="115000"/>
              </a:lnSpc>
              <a:spcBef>
                <a:spcPts val="0"/>
              </a:spcBef>
              <a:spcAft>
                <a:spcPts val="0"/>
              </a:spcAft>
              <a:buNone/>
            </a:pPr>
            <a:r>
              <a:rPr lang="en-US" sz="3200" dirty="0"/>
              <a:t>2. </a:t>
            </a:r>
            <a:r>
              <a:rPr lang="en-US" sz="3200" dirty="0" err="1"/>
              <a:t>スター型</a:t>
            </a:r>
            <a:endParaRPr sz="3200" dirty="0"/>
          </a:p>
          <a:p>
            <a:pPr marL="0" lvl="0" indent="0" algn="l" rtl="0">
              <a:spcBef>
                <a:spcPts val="2500"/>
              </a:spcBef>
              <a:spcAft>
                <a:spcPts val="0"/>
              </a:spcAft>
              <a:buNone/>
            </a:pPr>
            <a:r>
              <a:rPr lang="en-US" sz="3000" dirty="0" err="1">
                <a:solidFill>
                  <a:schemeClr val="dk1"/>
                </a:solidFill>
              </a:rPr>
              <a:t>ケーブルを束ねる集線装置を中心に、各テーブルをつなぐ形態</a:t>
            </a: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r>
              <a:rPr lang="en-US" sz="3000" dirty="0" err="1">
                <a:solidFill>
                  <a:schemeClr val="dk1"/>
                </a:solidFill>
              </a:rPr>
              <a:t>Dạng</a:t>
            </a:r>
            <a:r>
              <a:rPr lang="en-US" sz="3000" dirty="0">
                <a:solidFill>
                  <a:schemeClr val="dk1"/>
                </a:solidFill>
              </a:rPr>
              <a:t> </a:t>
            </a:r>
            <a:r>
              <a:rPr lang="en-US" sz="3000" dirty="0" err="1">
                <a:solidFill>
                  <a:schemeClr val="dk1"/>
                </a:solidFill>
              </a:rPr>
              <a:t>sao</a:t>
            </a:r>
            <a:r>
              <a:rPr lang="en-US" sz="3000" dirty="0">
                <a:solidFill>
                  <a:schemeClr val="dk1"/>
                </a:solidFill>
              </a:rPr>
              <a:t>: </a:t>
            </a:r>
          </a:p>
          <a:p>
            <a:pPr marL="0" lvl="0" indent="0" algn="l" rtl="0">
              <a:spcBef>
                <a:spcPts val="2500"/>
              </a:spcBef>
              <a:spcAft>
                <a:spcPts val="0"/>
              </a:spcAft>
              <a:buNone/>
            </a:pPr>
            <a:r>
              <a:rPr lang="en-US" sz="3000" dirty="0" err="1">
                <a:solidFill>
                  <a:schemeClr val="dk1"/>
                </a:solidFill>
              </a:rPr>
              <a:t>Là</a:t>
            </a:r>
            <a:r>
              <a:rPr lang="en-US" sz="3000" dirty="0">
                <a:solidFill>
                  <a:schemeClr val="dk1"/>
                </a:solidFill>
              </a:rPr>
              <a:t> </a:t>
            </a:r>
            <a:r>
              <a:rPr lang="en-US" sz="3000" dirty="0" err="1">
                <a:solidFill>
                  <a:schemeClr val="dk1"/>
                </a:solidFill>
              </a:rPr>
              <a:t>hình</a:t>
            </a:r>
            <a:r>
              <a:rPr lang="en-US" sz="3000" dirty="0">
                <a:solidFill>
                  <a:schemeClr val="dk1"/>
                </a:solidFill>
              </a:rPr>
              <a:t> </a:t>
            </a:r>
            <a:r>
              <a:rPr lang="en-US" sz="3000" dirty="0" err="1">
                <a:solidFill>
                  <a:schemeClr val="dk1"/>
                </a:solidFill>
              </a:rPr>
              <a:t>thái</a:t>
            </a:r>
            <a:r>
              <a:rPr lang="en-US" sz="3000" dirty="0">
                <a:solidFill>
                  <a:schemeClr val="dk1"/>
                </a:solidFill>
              </a:rPr>
              <a:t> </a:t>
            </a:r>
            <a:r>
              <a:rPr lang="en-US" sz="3000" dirty="0" err="1">
                <a:solidFill>
                  <a:schemeClr val="dk1"/>
                </a:solidFill>
              </a:rPr>
              <a:t>mà</a:t>
            </a:r>
            <a:r>
              <a:rPr lang="en-US" sz="3000" dirty="0">
                <a:solidFill>
                  <a:schemeClr val="dk1"/>
                </a:solidFill>
              </a:rPr>
              <a:t> </a:t>
            </a:r>
            <a:r>
              <a:rPr lang="en-US" sz="3000" dirty="0" err="1">
                <a:solidFill>
                  <a:schemeClr val="dk1"/>
                </a:solidFill>
              </a:rPr>
              <a:t>dây</a:t>
            </a:r>
            <a:r>
              <a:rPr lang="en-US" sz="3000" dirty="0">
                <a:solidFill>
                  <a:schemeClr val="dk1"/>
                </a:solidFill>
              </a:rPr>
              <a:t> </a:t>
            </a:r>
            <a:r>
              <a:rPr lang="en-US" sz="3000" dirty="0" err="1">
                <a:solidFill>
                  <a:schemeClr val="dk1"/>
                </a:solidFill>
              </a:rPr>
              <a:t>cáp</a:t>
            </a:r>
            <a:r>
              <a:rPr lang="en-US" sz="3000" dirty="0">
                <a:solidFill>
                  <a:schemeClr val="dk1"/>
                </a:solidFill>
              </a:rPr>
              <a:t> </a:t>
            </a:r>
            <a:r>
              <a:rPr lang="en-US" sz="3000" dirty="0" err="1">
                <a:solidFill>
                  <a:schemeClr val="dk1"/>
                </a:solidFill>
              </a:rPr>
              <a:t>được</a:t>
            </a:r>
            <a:r>
              <a:rPr lang="en-US" sz="3000" dirty="0">
                <a:solidFill>
                  <a:schemeClr val="dk1"/>
                </a:solidFill>
              </a:rPr>
              <a:t> </a:t>
            </a:r>
            <a:r>
              <a:rPr lang="en-US" sz="3000" dirty="0" err="1">
                <a:solidFill>
                  <a:schemeClr val="dk1"/>
                </a:solidFill>
              </a:rPr>
              <a:t>nối</a:t>
            </a:r>
            <a:r>
              <a:rPr lang="en-US" sz="3000" dirty="0">
                <a:solidFill>
                  <a:schemeClr val="dk1"/>
                </a:solidFill>
              </a:rPr>
              <a:t> </a:t>
            </a:r>
            <a:r>
              <a:rPr lang="en-US" sz="3000" dirty="0" err="1">
                <a:solidFill>
                  <a:schemeClr val="dk1"/>
                </a:solidFill>
              </a:rPr>
              <a:t>lại</a:t>
            </a:r>
            <a:r>
              <a:rPr lang="en-US" sz="3000" dirty="0">
                <a:solidFill>
                  <a:schemeClr val="dk1"/>
                </a:solidFill>
              </a:rPr>
              <a:t> </a:t>
            </a:r>
            <a:r>
              <a:rPr lang="en-US" sz="3000" dirty="0" err="1">
                <a:solidFill>
                  <a:schemeClr val="dk1"/>
                </a:solidFill>
              </a:rPr>
              <a:t>với</a:t>
            </a:r>
            <a:r>
              <a:rPr lang="en-US" sz="3000" dirty="0">
                <a:solidFill>
                  <a:schemeClr val="dk1"/>
                </a:solidFill>
              </a:rPr>
              <a:t> </a:t>
            </a:r>
            <a:r>
              <a:rPr lang="en-US" sz="3000" dirty="0" err="1">
                <a:solidFill>
                  <a:schemeClr val="dk1"/>
                </a:solidFill>
              </a:rPr>
              <a:t>thiết</a:t>
            </a:r>
            <a:r>
              <a:rPr lang="en-US" sz="3000" dirty="0">
                <a:solidFill>
                  <a:schemeClr val="dk1"/>
                </a:solidFill>
              </a:rPr>
              <a:t> </a:t>
            </a:r>
            <a:r>
              <a:rPr lang="en-US" sz="3000" dirty="0" err="1">
                <a:solidFill>
                  <a:schemeClr val="dk1"/>
                </a:solidFill>
              </a:rPr>
              <a:t>bị</a:t>
            </a:r>
            <a:r>
              <a:rPr lang="en-US" sz="3000" dirty="0">
                <a:solidFill>
                  <a:schemeClr val="dk1"/>
                </a:solidFill>
              </a:rPr>
              <a:t> </a:t>
            </a:r>
            <a:r>
              <a:rPr lang="en-US" sz="3000" dirty="0" err="1">
                <a:solidFill>
                  <a:schemeClr val="dk1"/>
                </a:solidFill>
              </a:rPr>
              <a:t>tập</a:t>
            </a:r>
            <a:r>
              <a:rPr lang="en-US" sz="3000" dirty="0">
                <a:solidFill>
                  <a:schemeClr val="dk1"/>
                </a:solidFill>
              </a:rPr>
              <a:t> </a:t>
            </a:r>
            <a:r>
              <a:rPr lang="en-US" sz="3000" dirty="0" err="1">
                <a:solidFill>
                  <a:schemeClr val="dk1"/>
                </a:solidFill>
              </a:rPr>
              <a:t>trung</a:t>
            </a:r>
            <a:r>
              <a:rPr lang="en-US" sz="3000" dirty="0">
                <a:solidFill>
                  <a:schemeClr val="dk1"/>
                </a:solidFill>
              </a:rPr>
              <a:t> </a:t>
            </a:r>
            <a:r>
              <a:rPr lang="en-US" sz="3000" dirty="0" err="1">
                <a:solidFill>
                  <a:schemeClr val="dk1"/>
                </a:solidFill>
              </a:rPr>
              <a:t>dòng</a:t>
            </a:r>
            <a:r>
              <a:rPr lang="en-US" sz="3000" dirty="0">
                <a:solidFill>
                  <a:schemeClr val="dk1"/>
                </a:solidFill>
              </a:rPr>
              <a:t>.</a:t>
            </a:r>
          </a:p>
          <a:p>
            <a:pPr marL="0" lvl="0" indent="0" algn="l" rtl="0">
              <a:spcBef>
                <a:spcPts val="2500"/>
              </a:spcBef>
              <a:spcAft>
                <a:spcPts val="0"/>
              </a:spcAft>
              <a:buNone/>
            </a:pPr>
            <a:endParaRPr sz="3000" dirty="0"/>
          </a:p>
        </p:txBody>
      </p:sp>
      <p:pic>
        <p:nvPicPr>
          <p:cNvPr id="466" name="Google Shape;466;p74"/>
          <p:cNvPicPr preferRelativeResize="0"/>
          <p:nvPr/>
        </p:nvPicPr>
        <p:blipFill rotWithShape="1">
          <a:blip r:embed="rId3">
            <a:alphaModFix/>
          </a:blip>
          <a:srcRect l="39580" r="30401"/>
          <a:stretch/>
        </p:blipFill>
        <p:spPr>
          <a:xfrm>
            <a:off x="3806126" y="3834400"/>
            <a:ext cx="3593742" cy="2634133"/>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7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LANの接続形態</a:t>
            </a:r>
            <a:endParaRPr b="0"/>
          </a:p>
        </p:txBody>
      </p:sp>
      <p:sp>
        <p:nvSpPr>
          <p:cNvPr id="472" name="Google Shape;472;p75"/>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29</a:t>
            </a:fld>
            <a:endParaRPr/>
          </a:p>
        </p:txBody>
      </p:sp>
      <p:sp>
        <p:nvSpPr>
          <p:cNvPr id="473" name="Google Shape;473;p75"/>
          <p:cNvSpPr txBox="1"/>
          <p:nvPr/>
        </p:nvSpPr>
        <p:spPr>
          <a:xfrm>
            <a:off x="356650" y="2170250"/>
            <a:ext cx="11713800" cy="6808200"/>
          </a:xfrm>
          <a:prstGeom prst="rect">
            <a:avLst/>
          </a:prstGeom>
          <a:noFill/>
          <a:ln>
            <a:noFill/>
          </a:ln>
        </p:spPr>
        <p:txBody>
          <a:bodyPr spcFirstLastPara="1" wrap="square" lIns="50800" tIns="50800" rIns="50800" bIns="50800" anchor="t" anchorCtr="0">
            <a:normAutofit fontScale="92500"/>
          </a:bodyPr>
          <a:lstStyle/>
          <a:p>
            <a:pPr marL="0" lvl="0" indent="0" algn="l" rtl="0">
              <a:lnSpc>
                <a:spcPct val="115000"/>
              </a:lnSpc>
              <a:spcBef>
                <a:spcPts val="0"/>
              </a:spcBef>
              <a:spcAft>
                <a:spcPts val="0"/>
              </a:spcAft>
              <a:buNone/>
            </a:pPr>
            <a:r>
              <a:rPr lang="en-US" sz="3200" dirty="0"/>
              <a:t>3. </a:t>
            </a:r>
            <a:r>
              <a:rPr lang="en-US" sz="3000" dirty="0" err="1">
                <a:solidFill>
                  <a:schemeClr val="dk1"/>
                </a:solidFill>
              </a:rPr>
              <a:t>リング型</a:t>
            </a:r>
            <a:endParaRPr sz="3000" dirty="0"/>
          </a:p>
          <a:p>
            <a:pPr marL="0" lvl="0" indent="0" algn="l" rtl="0">
              <a:spcBef>
                <a:spcPts val="2500"/>
              </a:spcBef>
              <a:spcAft>
                <a:spcPts val="0"/>
              </a:spcAft>
              <a:buNone/>
            </a:pPr>
            <a:r>
              <a:rPr lang="en-US" sz="3000" dirty="0" err="1">
                <a:solidFill>
                  <a:schemeClr val="dk1"/>
                </a:solidFill>
              </a:rPr>
              <a:t>環状に配置したケーブルに機器を接続する形態</a:t>
            </a: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endParaRPr lang="en-US" sz="3000" dirty="0">
              <a:solidFill>
                <a:schemeClr val="dk1"/>
              </a:solidFill>
            </a:endParaRPr>
          </a:p>
          <a:p>
            <a:pPr marL="0" lvl="0" indent="0" algn="l" rtl="0">
              <a:spcBef>
                <a:spcPts val="2500"/>
              </a:spcBef>
              <a:spcAft>
                <a:spcPts val="0"/>
              </a:spcAft>
              <a:buNone/>
            </a:pPr>
            <a:r>
              <a:rPr lang="en-US" sz="3000" dirty="0" err="1">
                <a:solidFill>
                  <a:schemeClr val="dk1"/>
                </a:solidFill>
              </a:rPr>
              <a:t>Dạng</a:t>
            </a:r>
            <a:r>
              <a:rPr lang="en-US" sz="3000" dirty="0">
                <a:solidFill>
                  <a:schemeClr val="dk1"/>
                </a:solidFill>
              </a:rPr>
              <a:t> </a:t>
            </a:r>
            <a:r>
              <a:rPr lang="en-US" sz="3000" dirty="0" err="1">
                <a:solidFill>
                  <a:schemeClr val="dk1"/>
                </a:solidFill>
              </a:rPr>
              <a:t>vòng</a:t>
            </a:r>
            <a:r>
              <a:rPr lang="en-US" sz="3000" dirty="0">
                <a:solidFill>
                  <a:schemeClr val="dk1"/>
                </a:solidFill>
              </a:rPr>
              <a:t>:</a:t>
            </a:r>
          </a:p>
          <a:p>
            <a:pPr marL="0" lvl="0" indent="0" algn="l" rtl="0">
              <a:spcBef>
                <a:spcPts val="2500"/>
              </a:spcBef>
              <a:spcAft>
                <a:spcPts val="0"/>
              </a:spcAft>
              <a:buNone/>
            </a:pPr>
            <a:r>
              <a:rPr lang="en-US" sz="3000" dirty="0" err="1">
                <a:solidFill>
                  <a:schemeClr val="dk1"/>
                </a:solidFill>
              </a:rPr>
              <a:t>Là</a:t>
            </a:r>
            <a:r>
              <a:rPr lang="en-US" sz="3000" dirty="0">
                <a:solidFill>
                  <a:schemeClr val="dk1"/>
                </a:solidFill>
              </a:rPr>
              <a:t> </a:t>
            </a:r>
            <a:r>
              <a:rPr lang="en-US" sz="3000" dirty="0" err="1">
                <a:solidFill>
                  <a:schemeClr val="dk1"/>
                </a:solidFill>
              </a:rPr>
              <a:t>hình</a:t>
            </a:r>
            <a:r>
              <a:rPr lang="en-US" sz="3000" dirty="0">
                <a:solidFill>
                  <a:schemeClr val="dk1"/>
                </a:solidFill>
              </a:rPr>
              <a:t> </a:t>
            </a:r>
            <a:r>
              <a:rPr lang="en-US" sz="3000" dirty="0" err="1">
                <a:solidFill>
                  <a:schemeClr val="dk1"/>
                </a:solidFill>
              </a:rPr>
              <a:t>thái</a:t>
            </a:r>
            <a:r>
              <a:rPr lang="en-US" sz="3000" dirty="0">
                <a:solidFill>
                  <a:schemeClr val="dk1"/>
                </a:solidFill>
              </a:rPr>
              <a:t> </a:t>
            </a:r>
            <a:r>
              <a:rPr lang="en-US" sz="3000" dirty="0" err="1">
                <a:solidFill>
                  <a:schemeClr val="dk1"/>
                </a:solidFill>
              </a:rPr>
              <a:t>mà</a:t>
            </a:r>
            <a:r>
              <a:rPr lang="en-US" sz="3000" dirty="0">
                <a:solidFill>
                  <a:schemeClr val="dk1"/>
                </a:solidFill>
              </a:rPr>
              <a:t> </a:t>
            </a:r>
            <a:r>
              <a:rPr lang="en-US" sz="3000" dirty="0" err="1">
                <a:solidFill>
                  <a:schemeClr val="dk1"/>
                </a:solidFill>
              </a:rPr>
              <a:t>kết</a:t>
            </a:r>
            <a:r>
              <a:rPr lang="en-US" sz="3000" dirty="0">
                <a:solidFill>
                  <a:schemeClr val="dk1"/>
                </a:solidFill>
              </a:rPr>
              <a:t> </a:t>
            </a:r>
            <a:r>
              <a:rPr lang="en-US" sz="3000" dirty="0" err="1">
                <a:solidFill>
                  <a:schemeClr val="dk1"/>
                </a:solidFill>
              </a:rPr>
              <a:t>nối</a:t>
            </a:r>
            <a:r>
              <a:rPr lang="en-US" sz="3000" dirty="0">
                <a:solidFill>
                  <a:schemeClr val="dk1"/>
                </a:solidFill>
              </a:rPr>
              <a:t> </a:t>
            </a:r>
            <a:r>
              <a:rPr lang="en-US" sz="3000" dirty="0" err="1">
                <a:solidFill>
                  <a:schemeClr val="dk1"/>
                </a:solidFill>
              </a:rPr>
              <a:t>các</a:t>
            </a:r>
            <a:r>
              <a:rPr lang="en-US" sz="3000" dirty="0">
                <a:solidFill>
                  <a:schemeClr val="dk1"/>
                </a:solidFill>
              </a:rPr>
              <a:t> </a:t>
            </a:r>
            <a:r>
              <a:rPr lang="en-US" sz="3000" dirty="0" err="1">
                <a:solidFill>
                  <a:schemeClr val="dk1"/>
                </a:solidFill>
              </a:rPr>
              <a:t>thiết</a:t>
            </a:r>
            <a:r>
              <a:rPr lang="en-US" sz="3000" dirty="0">
                <a:solidFill>
                  <a:schemeClr val="dk1"/>
                </a:solidFill>
              </a:rPr>
              <a:t> </a:t>
            </a:r>
            <a:r>
              <a:rPr lang="en-US" sz="3000" dirty="0" err="1">
                <a:solidFill>
                  <a:schemeClr val="dk1"/>
                </a:solidFill>
              </a:rPr>
              <a:t>bị</a:t>
            </a:r>
            <a:r>
              <a:rPr lang="en-US" sz="3000" dirty="0">
                <a:solidFill>
                  <a:schemeClr val="dk1"/>
                </a:solidFill>
              </a:rPr>
              <a:t> </a:t>
            </a:r>
            <a:r>
              <a:rPr lang="en-US" sz="3000" dirty="0" err="1">
                <a:solidFill>
                  <a:schemeClr val="dk1"/>
                </a:solidFill>
              </a:rPr>
              <a:t>với</a:t>
            </a:r>
            <a:r>
              <a:rPr lang="en-US" sz="3000" dirty="0">
                <a:solidFill>
                  <a:schemeClr val="dk1"/>
                </a:solidFill>
              </a:rPr>
              <a:t> </a:t>
            </a:r>
            <a:r>
              <a:rPr lang="en-US" sz="3000" dirty="0" err="1">
                <a:solidFill>
                  <a:schemeClr val="dk1"/>
                </a:solidFill>
              </a:rPr>
              <a:t>dây</a:t>
            </a:r>
            <a:r>
              <a:rPr lang="en-US" sz="3000" dirty="0">
                <a:solidFill>
                  <a:schemeClr val="dk1"/>
                </a:solidFill>
              </a:rPr>
              <a:t> </a:t>
            </a:r>
            <a:r>
              <a:rPr lang="en-US" sz="3000" dirty="0" err="1">
                <a:solidFill>
                  <a:schemeClr val="dk1"/>
                </a:solidFill>
              </a:rPr>
              <a:t>cáp</a:t>
            </a:r>
            <a:r>
              <a:rPr lang="en-US" sz="3000" dirty="0">
                <a:solidFill>
                  <a:schemeClr val="dk1"/>
                </a:solidFill>
              </a:rPr>
              <a:t> </a:t>
            </a:r>
            <a:r>
              <a:rPr lang="en-US" sz="3000" dirty="0" err="1">
                <a:solidFill>
                  <a:schemeClr val="dk1"/>
                </a:solidFill>
              </a:rPr>
              <a:t>đã</a:t>
            </a:r>
            <a:r>
              <a:rPr lang="en-US" sz="3000" dirty="0">
                <a:solidFill>
                  <a:schemeClr val="dk1"/>
                </a:solidFill>
              </a:rPr>
              <a:t> </a:t>
            </a:r>
            <a:r>
              <a:rPr lang="en-US" sz="3000" dirty="0" err="1">
                <a:solidFill>
                  <a:schemeClr val="dk1"/>
                </a:solidFill>
              </a:rPr>
              <a:t>bố</a:t>
            </a:r>
            <a:r>
              <a:rPr lang="en-US" sz="3000" dirty="0">
                <a:solidFill>
                  <a:schemeClr val="dk1"/>
                </a:solidFill>
              </a:rPr>
              <a:t> </a:t>
            </a:r>
            <a:r>
              <a:rPr lang="en-US" sz="3000" dirty="0" err="1">
                <a:solidFill>
                  <a:schemeClr val="dk1"/>
                </a:solidFill>
              </a:rPr>
              <a:t>trí</a:t>
            </a:r>
            <a:r>
              <a:rPr lang="en-US" sz="3000" dirty="0">
                <a:solidFill>
                  <a:schemeClr val="dk1"/>
                </a:solidFill>
              </a:rPr>
              <a:t> </a:t>
            </a:r>
            <a:r>
              <a:rPr lang="en-US" sz="3000" dirty="0" err="1">
                <a:solidFill>
                  <a:schemeClr val="dk1"/>
                </a:solidFill>
              </a:rPr>
              <a:t>thành</a:t>
            </a:r>
            <a:r>
              <a:rPr lang="en-US" sz="3000" dirty="0">
                <a:solidFill>
                  <a:schemeClr val="dk1"/>
                </a:solidFill>
              </a:rPr>
              <a:t> </a:t>
            </a:r>
            <a:r>
              <a:rPr lang="en-US" sz="3000" dirty="0" err="1">
                <a:solidFill>
                  <a:schemeClr val="dk1"/>
                </a:solidFill>
              </a:rPr>
              <a:t>hình</a:t>
            </a:r>
            <a:r>
              <a:rPr lang="en-US" sz="3000" dirty="0">
                <a:solidFill>
                  <a:schemeClr val="dk1"/>
                </a:solidFill>
              </a:rPr>
              <a:t> </a:t>
            </a:r>
            <a:r>
              <a:rPr lang="en-US" sz="3000" dirty="0" err="1">
                <a:solidFill>
                  <a:schemeClr val="dk1"/>
                </a:solidFill>
              </a:rPr>
              <a:t>tròn</a:t>
            </a:r>
            <a:endParaRPr sz="3000" dirty="0">
              <a:solidFill>
                <a:schemeClr val="dk1"/>
              </a:solidFill>
            </a:endParaRPr>
          </a:p>
        </p:txBody>
      </p:sp>
      <p:pic>
        <p:nvPicPr>
          <p:cNvPr id="474" name="Google Shape;474;p75"/>
          <p:cNvPicPr preferRelativeResize="0"/>
          <p:nvPr/>
        </p:nvPicPr>
        <p:blipFill rotWithShape="1">
          <a:blip r:embed="rId3">
            <a:alphaModFix/>
          </a:blip>
          <a:srcRect l="70020"/>
          <a:stretch/>
        </p:blipFill>
        <p:spPr>
          <a:xfrm>
            <a:off x="3946925" y="3698500"/>
            <a:ext cx="4508626" cy="4495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49"/>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C63024"/>
              </a:buClr>
              <a:buSzPts val="6400"/>
              <a:buFont typeface="Arial"/>
              <a:buNone/>
            </a:pPr>
            <a:r>
              <a:rPr lang="en-US"/>
              <a:t>復習</a:t>
            </a:r>
            <a:endParaRPr/>
          </a:p>
        </p:txBody>
      </p:sp>
      <p:sp>
        <p:nvSpPr>
          <p:cNvPr id="283" name="Google Shape;283;p49"/>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7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LANのアクセス方式</a:t>
            </a:r>
            <a:endParaRPr b="0"/>
          </a:p>
        </p:txBody>
      </p:sp>
      <p:sp>
        <p:nvSpPr>
          <p:cNvPr id="480" name="Google Shape;480;p76"/>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30</a:t>
            </a:fld>
            <a:endParaRPr/>
          </a:p>
        </p:txBody>
      </p:sp>
      <p:sp>
        <p:nvSpPr>
          <p:cNvPr id="481" name="Google Shape;481;p76"/>
          <p:cNvSpPr txBox="1"/>
          <p:nvPr/>
        </p:nvSpPr>
        <p:spPr>
          <a:xfrm>
            <a:off x="356650" y="2170250"/>
            <a:ext cx="117138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200" dirty="0"/>
              <a:t>LANには、入出力を行うコンピュータである端末が多数接続していますが、これらの端末がバラバラにデータを送信すると、ネットワークが混乱してしまいます。</a:t>
            </a:r>
            <a:endParaRPr sz="3200" dirty="0"/>
          </a:p>
          <a:p>
            <a:pPr marL="0" lvl="0" indent="0" algn="l" rtl="0">
              <a:lnSpc>
                <a:spcPct val="115000"/>
              </a:lnSpc>
              <a:spcBef>
                <a:spcPts val="2500"/>
              </a:spcBef>
              <a:spcAft>
                <a:spcPts val="2500"/>
              </a:spcAft>
              <a:buClr>
                <a:schemeClr val="dk1"/>
              </a:buClr>
              <a:buSzPts val="1100"/>
              <a:buFont typeface="Arial"/>
              <a:buNone/>
            </a:pPr>
            <a:r>
              <a:rPr lang="en-US" sz="3200" dirty="0"/>
              <a:t>共有している伝送路を使って通信するためには、データを送信するルールが必要です。特にバス型やリング型のLANでは、1本の伝送路をすべての機器や端末で共有するので、送信する信号がぶつからないような仕組みが必要です。どの端末に優先してデータを送信させるかを決めるルールを、アクセス制御方式といいます。代表的なアクセス制御方式は、次の通りです。</a:t>
            </a:r>
            <a:endParaRPr sz="32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6773834-37E6-4F09-9F16-A9589B19383E}"/>
              </a:ext>
            </a:extLst>
          </p:cNvPr>
          <p:cNvSpPr>
            <a:spLocks noGrp="1"/>
          </p:cNvSpPr>
          <p:nvPr>
            <p:ph type="title"/>
          </p:nvPr>
        </p:nvSpPr>
        <p:spPr>
          <a:xfrm>
            <a:off x="1270000" y="111016"/>
            <a:ext cx="11099700" cy="9083783"/>
          </a:xfrm>
        </p:spPr>
        <p:txBody>
          <a:bodyPr/>
          <a:lstStyle/>
          <a:p>
            <a:endParaRPr lang="vi-VN" sz="2400" dirty="0"/>
          </a:p>
        </p:txBody>
      </p:sp>
    </p:spTree>
    <p:extLst>
      <p:ext uri="{BB962C8B-B14F-4D97-AF65-F5344CB8AC3E}">
        <p14:creationId xmlns:p14="http://schemas.microsoft.com/office/powerpoint/2010/main" val="3945407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sp>
        <p:nvSpPr>
          <p:cNvPr id="486" name="Google Shape;486;p7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487" name="Google Shape;487;p7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32</a:t>
            </a:fld>
            <a:endParaRPr/>
          </a:p>
        </p:txBody>
      </p:sp>
      <p:sp>
        <p:nvSpPr>
          <p:cNvPr id="488" name="Google Shape;488;p77"/>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489" name="Google Shape;489;p77"/>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78"/>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33</a:t>
            </a:fld>
            <a:endParaRPr/>
          </a:p>
        </p:txBody>
      </p:sp>
      <p:sp>
        <p:nvSpPr>
          <p:cNvPr id="495" name="Google Shape;495;p7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496" name="Google Shape;496;p78"/>
          <p:cNvGraphicFramePr/>
          <p:nvPr/>
        </p:nvGraphicFramePr>
        <p:xfrm>
          <a:off x="347100" y="2129854"/>
          <a:ext cx="11391675" cy="7650500"/>
        </p:xfrm>
        <a:graphic>
          <a:graphicData uri="http://schemas.openxmlformats.org/drawingml/2006/table">
            <a:tbl>
              <a:tblPr>
                <a:noFill/>
                <a:tableStyleId>{AFC7CC75-BCC9-4590-82F7-7BDD44AE9AB4}</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入出力</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多数</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バラバラ</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送信する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混乱する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伝送路</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95500">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信号</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95500">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ぶつかる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95500">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優先</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95500">
                <a:tc>
                  <a:txBody>
                    <a:bodyPr/>
                    <a:lstStyle/>
                    <a:p>
                      <a:pPr marL="0" lvl="0" indent="0" algn="ctr" rtl="0">
                        <a:spcBef>
                          <a:spcPts val="0"/>
                        </a:spcBef>
                        <a:spcAft>
                          <a:spcPts val="0"/>
                        </a:spcAft>
                        <a:buNone/>
                      </a:pPr>
                      <a:r>
                        <a:rPr lang="en-US" sz="3000"/>
                        <a:t>10</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アクセス制御方式</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Google Shape;501;p79"/>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34</a:t>
            </a:fld>
            <a:endParaRPr/>
          </a:p>
        </p:txBody>
      </p:sp>
      <p:sp>
        <p:nvSpPr>
          <p:cNvPr id="502" name="Google Shape;502;p7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503" name="Google Shape;503;p79"/>
          <p:cNvGraphicFramePr/>
          <p:nvPr/>
        </p:nvGraphicFramePr>
        <p:xfrm>
          <a:off x="347625" y="2146325"/>
          <a:ext cx="11391675" cy="7650500"/>
        </p:xfrm>
        <a:graphic>
          <a:graphicData uri="http://schemas.openxmlformats.org/drawingml/2006/table">
            <a:tbl>
              <a:tblPr>
                <a:noFill/>
                <a:tableStyleId>{AFC7CC75-BCC9-4590-82F7-7BDD44AE9AB4}</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入出力</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多数</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バラバラ</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送信する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混乱する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伝送路</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95500">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信号</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95500">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ぶつかる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95500">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優先</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95500">
                <a:tc>
                  <a:txBody>
                    <a:bodyPr/>
                    <a:lstStyle/>
                    <a:p>
                      <a:pPr marL="0" lvl="0" indent="0" algn="ctr" rtl="0">
                        <a:spcBef>
                          <a:spcPts val="0"/>
                        </a:spcBef>
                        <a:spcAft>
                          <a:spcPts val="0"/>
                        </a:spcAft>
                        <a:buNone/>
                      </a:pPr>
                      <a:r>
                        <a:rPr lang="en-US" sz="3000"/>
                        <a:t>10</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アクセス制御方式</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8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509" name="Google Shape;509;p8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35</a:t>
            </a:fld>
            <a:endParaRPr/>
          </a:p>
        </p:txBody>
      </p:sp>
      <p:sp>
        <p:nvSpPr>
          <p:cNvPr id="510" name="Google Shape;510;p80"/>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rgbClr val="000000"/>
                </a:solidFill>
                <a:latin typeface="Arial"/>
                <a:ea typeface="Arial"/>
                <a:cs typeface="Arial"/>
                <a:sym typeface="Arial"/>
              </a:rPr>
              <a:t>文章を作ってみましょう</a:t>
            </a:r>
            <a:endParaRPr/>
          </a:p>
        </p:txBody>
      </p:sp>
      <p:pic>
        <p:nvPicPr>
          <p:cNvPr id="511" name="Google Shape;511;p80"/>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81"/>
          <p:cNvSpPr txBox="1"/>
          <p:nvPr/>
        </p:nvSpPr>
        <p:spPr>
          <a:xfrm>
            <a:off x="833900" y="2610575"/>
            <a:ext cx="11535900" cy="3080700"/>
          </a:xfrm>
          <a:prstGeom prst="rect">
            <a:avLst/>
          </a:prstGeom>
          <a:noFill/>
          <a:ln>
            <a:noFill/>
          </a:ln>
        </p:spPr>
        <p:txBody>
          <a:bodyPr spcFirstLastPara="1" wrap="square" lIns="50800" tIns="50800" rIns="50800" bIns="50800" anchor="ctr" anchorCtr="0">
            <a:noAutofit/>
          </a:bodyPr>
          <a:lstStyle/>
          <a:p>
            <a:pPr marL="508000" marR="0" lvl="0" indent="-565150" algn="l" rtl="0">
              <a:lnSpc>
                <a:spcPct val="150000"/>
              </a:lnSpc>
              <a:spcBef>
                <a:spcPts val="0"/>
              </a:spcBef>
              <a:spcAft>
                <a:spcPts val="0"/>
              </a:spcAft>
              <a:buClr>
                <a:srgbClr val="000000"/>
              </a:buClr>
              <a:buSzPts val="4300"/>
              <a:buFont typeface="Arial"/>
              <a:buAutoNum type="arabicPeriod"/>
            </a:pPr>
            <a:r>
              <a:rPr lang="en-US" sz="4300"/>
              <a:t>新しい言葉</a:t>
            </a:r>
            <a:r>
              <a:rPr lang="en-US" sz="4300" b="0" i="0" u="none" strike="noStrike" cap="none">
                <a:solidFill>
                  <a:srgbClr val="000000"/>
                </a:solidFill>
                <a:latin typeface="Arial"/>
                <a:ea typeface="Arial"/>
                <a:cs typeface="Arial"/>
                <a:sym typeface="Arial"/>
              </a:rPr>
              <a:t>から好きな言葉を選びます。</a:t>
            </a:r>
            <a:endParaRPr sz="4300"/>
          </a:p>
          <a:p>
            <a:pPr marL="508000" marR="0" lvl="0" indent="-565150" algn="l" rtl="0">
              <a:lnSpc>
                <a:spcPct val="150000"/>
              </a:lnSpc>
              <a:spcBef>
                <a:spcPts val="0"/>
              </a:spcBef>
              <a:spcAft>
                <a:spcPts val="0"/>
              </a:spcAft>
              <a:buClr>
                <a:schemeClr val="accent5"/>
              </a:buClr>
              <a:buSzPts val="4300"/>
              <a:buFont typeface="Arial"/>
              <a:buAutoNum type="arabicPeriod"/>
            </a:pPr>
            <a:r>
              <a:rPr lang="en-US" sz="4300" b="0" i="0" u="none" strike="noStrike" cap="none">
                <a:solidFill>
                  <a:schemeClr val="accent5"/>
                </a:solidFill>
                <a:latin typeface="Arial"/>
                <a:ea typeface="Arial"/>
                <a:cs typeface="Arial"/>
                <a:sym typeface="Arial"/>
              </a:rPr>
              <a:t>二文以上の</a:t>
            </a:r>
            <a:r>
              <a:rPr lang="en-US" sz="4300" b="0" i="0" u="none" strike="noStrike" cap="none">
                <a:solidFill>
                  <a:srgbClr val="000000"/>
                </a:solidFill>
                <a:latin typeface="Arial"/>
                <a:ea typeface="Arial"/>
                <a:cs typeface="Arial"/>
                <a:sym typeface="Arial"/>
              </a:rPr>
              <a:t>日本語の文章を作成します。</a:t>
            </a:r>
            <a:endParaRPr sz="4300"/>
          </a:p>
          <a:p>
            <a:pPr marL="508000" marR="0" lvl="0" indent="-565150" algn="l" rtl="0">
              <a:lnSpc>
                <a:spcPct val="150000"/>
              </a:lnSpc>
              <a:spcBef>
                <a:spcPts val="0"/>
              </a:spcBef>
              <a:spcAft>
                <a:spcPts val="0"/>
              </a:spcAft>
              <a:buClr>
                <a:srgbClr val="000000"/>
              </a:buClr>
              <a:buSzPts val="4300"/>
              <a:buFont typeface="Arial"/>
              <a:buAutoNum type="arabicPeriod"/>
            </a:pPr>
            <a:r>
              <a:rPr lang="en-US" sz="4300" b="0" i="0" u="none" strike="noStrike" cap="none">
                <a:solidFill>
                  <a:srgbClr val="000000"/>
                </a:solidFill>
                <a:latin typeface="Arial"/>
                <a:ea typeface="Arial"/>
                <a:cs typeface="Arial"/>
                <a:sym typeface="Arial"/>
              </a:rPr>
              <a:t>作成した文章をチャットワークで送ります。</a:t>
            </a:r>
            <a:endParaRPr sz="4300"/>
          </a:p>
        </p:txBody>
      </p:sp>
      <p:sp>
        <p:nvSpPr>
          <p:cNvPr id="517" name="Google Shape;517;p81"/>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36</a:t>
            </a:fld>
            <a:endParaRPr/>
          </a:p>
        </p:txBody>
      </p:sp>
      <p:sp>
        <p:nvSpPr>
          <p:cNvPr id="518" name="Google Shape;518;p81"/>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82"/>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文章の理解</a:t>
            </a:r>
            <a:endParaRPr/>
          </a:p>
        </p:txBody>
      </p:sp>
      <p:sp>
        <p:nvSpPr>
          <p:cNvPr id="524" name="Google Shape;524;p82"/>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37</a:t>
            </a:fld>
            <a:endParaRPr/>
          </a:p>
        </p:txBody>
      </p:sp>
      <p:sp>
        <p:nvSpPr>
          <p:cNvPr id="525" name="Google Shape;525;p82"/>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t>文章を読んで、</a:t>
            </a:r>
            <a:r>
              <a:rPr lang="en-US" sz="6400">
                <a:solidFill>
                  <a:schemeClr val="accent5"/>
                </a:solidFill>
              </a:rPr>
              <a:t>意味を理解</a:t>
            </a:r>
            <a:r>
              <a:rPr lang="en-US" sz="6400"/>
              <a:t>できるようにしましょう</a:t>
            </a:r>
            <a:endParaRPr/>
          </a:p>
        </p:txBody>
      </p:sp>
      <p:pic>
        <p:nvPicPr>
          <p:cNvPr id="526" name="Google Shape;526;p82"/>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8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CSMA/CD方式</a:t>
            </a:r>
            <a:endParaRPr b="0"/>
          </a:p>
        </p:txBody>
      </p:sp>
      <p:sp>
        <p:nvSpPr>
          <p:cNvPr id="532" name="Google Shape;532;p83"/>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38</a:t>
            </a:fld>
            <a:endParaRPr/>
          </a:p>
        </p:txBody>
      </p:sp>
      <p:sp>
        <p:nvSpPr>
          <p:cNvPr id="533" name="Google Shape;533;p83"/>
          <p:cNvSpPr txBox="1"/>
          <p:nvPr/>
        </p:nvSpPr>
        <p:spPr>
          <a:xfrm>
            <a:off x="356650" y="2170250"/>
            <a:ext cx="117138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2500"/>
              </a:spcAft>
              <a:buClr>
                <a:schemeClr val="dk1"/>
              </a:buClr>
              <a:buSzPts val="1100"/>
              <a:buFont typeface="Arial"/>
              <a:buNone/>
            </a:pPr>
            <a:r>
              <a:rPr lang="en-US" sz="3200" dirty="0" err="1"/>
              <a:t>ケーブルが使用中かを調べ、使用中でなければ送信する方式がCSMA</a:t>
            </a:r>
            <a:r>
              <a:rPr lang="en-US" sz="3200" dirty="0"/>
              <a:t>/CD方式です。もし他の端末とバッティングして信号の衝突を検出した場合、お互いにしばらく待ってタイミングをずらして再送します。端末の台数が増えると、衝突回数が増えて待つ時間が多くなるため、処理速度が低下しやすくなります。</a:t>
            </a:r>
            <a:endParaRPr sz="32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8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新しい言葉を覚えましょう</a:t>
            </a:r>
            <a:endParaRPr/>
          </a:p>
        </p:txBody>
      </p:sp>
      <p:sp>
        <p:nvSpPr>
          <p:cNvPr id="539" name="Google Shape;539;p84"/>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39</a:t>
            </a:fld>
            <a:endParaRPr/>
          </a:p>
        </p:txBody>
      </p:sp>
      <p:sp>
        <p:nvSpPr>
          <p:cNvPr id="540" name="Google Shape;540;p84"/>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dk1"/>
                </a:solidFill>
              </a:rPr>
              <a:t>新しい言葉</a:t>
            </a:r>
            <a:r>
              <a:rPr lang="en-US" sz="6400"/>
              <a:t>の</a:t>
            </a:r>
            <a:endParaRPr sz="6400"/>
          </a:p>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読み方</a:t>
            </a:r>
            <a:r>
              <a:rPr lang="en-US" sz="6400"/>
              <a:t>、</a:t>
            </a:r>
            <a:r>
              <a:rPr lang="en-US" sz="6400">
                <a:solidFill>
                  <a:schemeClr val="accent5"/>
                </a:solidFill>
              </a:rPr>
              <a:t>意味</a:t>
            </a:r>
            <a:r>
              <a:rPr lang="en-US" sz="6400" b="0" i="0" u="none" strike="noStrike" cap="none">
                <a:solidFill>
                  <a:srgbClr val="000000"/>
                </a:solidFill>
                <a:latin typeface="Arial"/>
                <a:ea typeface="Arial"/>
                <a:cs typeface="Arial"/>
                <a:sym typeface="Arial"/>
              </a:rPr>
              <a:t>を</a:t>
            </a:r>
            <a:r>
              <a:rPr lang="en-US" sz="6400"/>
              <a:t>勉強する</a:t>
            </a:r>
            <a:endParaRPr/>
          </a:p>
        </p:txBody>
      </p:sp>
      <p:pic>
        <p:nvPicPr>
          <p:cNvPr id="541" name="Google Shape;541;p84"/>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50"/>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復習</a:t>
            </a:r>
            <a:endParaRPr/>
          </a:p>
        </p:txBody>
      </p:sp>
      <p:sp>
        <p:nvSpPr>
          <p:cNvPr id="289" name="Google Shape;289;p50"/>
          <p:cNvSpPr txBox="1">
            <a:spLocks noGrp="1"/>
          </p:cNvSpPr>
          <p:nvPr>
            <p:ph type="body" idx="1"/>
          </p:nvPr>
        </p:nvSpPr>
        <p:spPr>
          <a:xfrm>
            <a:off x="838275" y="2086175"/>
            <a:ext cx="11099700" cy="6918000"/>
          </a:xfrm>
          <a:prstGeom prst="rect">
            <a:avLst/>
          </a:prstGeom>
          <a:noFill/>
          <a:ln>
            <a:noFill/>
          </a:ln>
        </p:spPr>
        <p:txBody>
          <a:bodyPr spcFirstLastPara="1" wrap="square" lIns="50800" tIns="50800" rIns="50800" bIns="50800" anchor="t" anchorCtr="0">
            <a:noAutofit/>
          </a:bodyPr>
          <a:lstStyle/>
          <a:p>
            <a:pPr marL="457200" lvl="0" indent="-457200" algn="l" rtl="0">
              <a:lnSpc>
                <a:spcPct val="150000"/>
              </a:lnSpc>
              <a:spcBef>
                <a:spcPts val="2400"/>
              </a:spcBef>
              <a:spcAft>
                <a:spcPts val="0"/>
              </a:spcAft>
              <a:buSzPts val="3600"/>
              <a:buAutoNum type="arabicPeriod"/>
            </a:pPr>
            <a:r>
              <a:rPr lang="en-US" sz="3600"/>
              <a:t>OSI基本参照モデル</a:t>
            </a:r>
            <a:endParaRPr sz="3600"/>
          </a:p>
          <a:p>
            <a:pPr marL="457200" lvl="0" indent="-457200" algn="l" rtl="0">
              <a:lnSpc>
                <a:spcPct val="150000"/>
              </a:lnSpc>
              <a:spcBef>
                <a:spcPts val="0"/>
              </a:spcBef>
              <a:spcAft>
                <a:spcPts val="0"/>
              </a:spcAft>
              <a:buSzPts val="3600"/>
              <a:buAutoNum type="arabicPeriod"/>
            </a:pPr>
            <a:r>
              <a:rPr lang="en-US" sz="3600">
                <a:solidFill>
                  <a:schemeClr val="dk1"/>
                </a:solidFill>
              </a:rPr>
              <a:t>TCP/IPプロトコル</a:t>
            </a:r>
            <a:endParaRPr sz="3600"/>
          </a:p>
          <a:p>
            <a:pPr marL="457200" lvl="0" indent="-457200" algn="l" rtl="0">
              <a:lnSpc>
                <a:spcPct val="150000"/>
              </a:lnSpc>
              <a:spcBef>
                <a:spcPts val="0"/>
              </a:spcBef>
              <a:spcAft>
                <a:spcPts val="0"/>
              </a:spcAft>
              <a:buSzPts val="3600"/>
              <a:buAutoNum type="arabicPeriod"/>
            </a:pPr>
            <a:r>
              <a:rPr lang="en-US" sz="3600"/>
              <a:t>IPアドレス</a:t>
            </a:r>
            <a:endParaRPr sz="3600"/>
          </a:p>
          <a:p>
            <a:pPr marL="457200" lvl="0" indent="-457200" algn="l" rtl="0">
              <a:lnSpc>
                <a:spcPct val="150000"/>
              </a:lnSpc>
              <a:spcBef>
                <a:spcPts val="0"/>
              </a:spcBef>
              <a:spcAft>
                <a:spcPts val="0"/>
              </a:spcAft>
              <a:buSzPts val="3600"/>
              <a:buAutoNum type="arabicPeriod"/>
            </a:pPr>
            <a:r>
              <a:rPr lang="en-US" sz="3600"/>
              <a:t>クラスとサブネット</a:t>
            </a:r>
            <a:endParaRPr sz="3600"/>
          </a:p>
          <a:p>
            <a:pPr marL="0" lvl="0" indent="0" algn="l" rtl="0">
              <a:lnSpc>
                <a:spcPct val="150000"/>
              </a:lnSpc>
              <a:spcBef>
                <a:spcPts val="2400"/>
              </a:spcBef>
              <a:spcAft>
                <a:spcPts val="0"/>
              </a:spcAft>
              <a:buNone/>
            </a:pPr>
            <a:endParaRPr sz="3600"/>
          </a:p>
        </p:txBody>
      </p:sp>
      <p:sp>
        <p:nvSpPr>
          <p:cNvPr id="290" name="Google Shape;290;p50"/>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8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40</a:t>
            </a:fld>
            <a:endParaRPr/>
          </a:p>
        </p:txBody>
      </p:sp>
      <p:sp>
        <p:nvSpPr>
          <p:cNvPr id="547" name="Google Shape;547;p8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548" name="Google Shape;548;p85"/>
          <p:cNvGraphicFramePr/>
          <p:nvPr/>
        </p:nvGraphicFramePr>
        <p:xfrm>
          <a:off x="347100" y="2189550"/>
          <a:ext cx="11391675" cy="7650500"/>
        </p:xfrm>
        <a:graphic>
          <a:graphicData uri="http://schemas.openxmlformats.org/drawingml/2006/table">
            <a:tbl>
              <a:tblPr>
                <a:noFill/>
                <a:tableStyleId>{AFC7CC75-BCC9-4590-82F7-7BDD44AE9AB4}</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読み方</a:t>
                      </a:r>
                      <a:endParaRPr sz="3000" b="1"/>
                    </a:p>
                  </a:txBody>
                  <a:tcPr marL="91425" marR="91425" marT="91425" marB="91425">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ケーブル</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使用中</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CSMA/CD方式</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パッティングする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衝突</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検出</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95500">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タイミング</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95500">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再送する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95500">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処理速度</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95500">
                <a:tc>
                  <a:txBody>
                    <a:bodyPr/>
                    <a:lstStyle/>
                    <a:p>
                      <a:pPr marL="0" lvl="0" indent="0" algn="ctr" rtl="0">
                        <a:spcBef>
                          <a:spcPts val="0"/>
                        </a:spcBef>
                        <a:spcAft>
                          <a:spcPts val="0"/>
                        </a:spcAft>
                        <a:buNone/>
                      </a:pPr>
                      <a:r>
                        <a:rPr lang="en-US" sz="3000"/>
                        <a:t>10</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低下する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86"/>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41</a:t>
            </a:fld>
            <a:endParaRPr/>
          </a:p>
        </p:txBody>
      </p:sp>
      <p:sp>
        <p:nvSpPr>
          <p:cNvPr id="554" name="Google Shape;554;p86"/>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新しい言葉を読みましょう</a:t>
            </a:r>
            <a:endParaRPr/>
          </a:p>
        </p:txBody>
      </p:sp>
      <p:graphicFrame>
        <p:nvGraphicFramePr>
          <p:cNvPr id="555" name="Google Shape;555;p86"/>
          <p:cNvGraphicFramePr/>
          <p:nvPr/>
        </p:nvGraphicFramePr>
        <p:xfrm>
          <a:off x="347625" y="2146325"/>
          <a:ext cx="11391675" cy="7650500"/>
        </p:xfrm>
        <a:graphic>
          <a:graphicData uri="http://schemas.openxmlformats.org/drawingml/2006/table">
            <a:tbl>
              <a:tblPr>
                <a:noFill/>
                <a:tableStyleId>{AFC7CC75-BCC9-4590-82F7-7BDD44AE9AB4}</a:tableStyleId>
              </a:tblPr>
              <a:tblGrid>
                <a:gridCol w="822175">
                  <a:extLst>
                    <a:ext uri="{9D8B030D-6E8A-4147-A177-3AD203B41FA5}">
                      <a16:colId xmlns:a16="http://schemas.microsoft.com/office/drawing/2014/main" val="20000"/>
                    </a:ext>
                  </a:extLst>
                </a:gridCol>
                <a:gridCol w="4399775">
                  <a:extLst>
                    <a:ext uri="{9D8B030D-6E8A-4147-A177-3AD203B41FA5}">
                      <a16:colId xmlns:a16="http://schemas.microsoft.com/office/drawing/2014/main" val="20001"/>
                    </a:ext>
                  </a:extLst>
                </a:gridCol>
                <a:gridCol w="6169725">
                  <a:extLst>
                    <a:ext uri="{9D8B030D-6E8A-4147-A177-3AD203B41FA5}">
                      <a16:colId xmlns:a16="http://schemas.microsoft.com/office/drawing/2014/main" val="20002"/>
                    </a:ext>
                  </a:extLst>
                </a:gridCol>
              </a:tblGrid>
              <a:tr h="695500">
                <a:tc>
                  <a:txBody>
                    <a:bodyPr/>
                    <a:lstStyle/>
                    <a:p>
                      <a:pPr marL="0" lvl="0" indent="0" algn="ctr" rtl="0">
                        <a:spcBef>
                          <a:spcPts val="0"/>
                        </a:spcBef>
                        <a:spcAft>
                          <a:spcPts val="0"/>
                        </a:spcAft>
                        <a:buNone/>
                      </a:pPr>
                      <a:r>
                        <a:rPr lang="en-US" sz="3000" b="1"/>
                        <a:t>No. </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新しい言葉</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tc>
                  <a:txBody>
                    <a:bodyPr/>
                    <a:lstStyle/>
                    <a:p>
                      <a:pPr marL="0" lvl="0" indent="0" algn="ctr" rtl="0">
                        <a:spcBef>
                          <a:spcPts val="0"/>
                        </a:spcBef>
                        <a:spcAft>
                          <a:spcPts val="0"/>
                        </a:spcAft>
                        <a:buNone/>
                      </a:pPr>
                      <a:r>
                        <a:rPr lang="en-US" sz="3000" b="1"/>
                        <a:t>意味（ベトナム語）</a:t>
                      </a:r>
                      <a:endParaRPr sz="30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6FA8DC"/>
                    </a:solidFill>
                  </a:tcPr>
                </a:tc>
                <a:extLst>
                  <a:ext uri="{0D108BD9-81ED-4DB2-BD59-A6C34878D82A}">
                    <a16:rowId xmlns:a16="http://schemas.microsoft.com/office/drawing/2014/main" val="10000"/>
                  </a:ext>
                </a:extLst>
              </a:tr>
              <a:tr h="695500">
                <a:tc>
                  <a:txBody>
                    <a:bodyPr/>
                    <a:lstStyle/>
                    <a:p>
                      <a:pPr marL="457200" lvl="0" indent="-228600" algn="l" rtl="0">
                        <a:spcBef>
                          <a:spcPts val="0"/>
                        </a:spcBef>
                        <a:spcAft>
                          <a:spcPts val="0"/>
                        </a:spcAft>
                        <a:buNone/>
                      </a:pPr>
                      <a:r>
                        <a:rPr lang="en-US" sz="3000"/>
                        <a:t>1</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ケーブル</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695500">
                <a:tc>
                  <a:txBody>
                    <a:bodyPr/>
                    <a:lstStyle/>
                    <a:p>
                      <a:pPr marL="0" lvl="0" indent="0" algn="ctr" rtl="0">
                        <a:spcBef>
                          <a:spcPts val="0"/>
                        </a:spcBef>
                        <a:spcAft>
                          <a:spcPts val="0"/>
                        </a:spcAft>
                        <a:buNone/>
                      </a:pPr>
                      <a:r>
                        <a:rPr lang="en-US" sz="3000"/>
                        <a:t>2</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使用中</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2"/>
                  </a:ext>
                </a:extLst>
              </a:tr>
              <a:tr h="695500">
                <a:tc>
                  <a:txBody>
                    <a:bodyPr/>
                    <a:lstStyle/>
                    <a:p>
                      <a:pPr marL="0" lvl="0" indent="0" algn="ctr" rtl="0">
                        <a:spcBef>
                          <a:spcPts val="0"/>
                        </a:spcBef>
                        <a:spcAft>
                          <a:spcPts val="0"/>
                        </a:spcAft>
                        <a:buNone/>
                      </a:pPr>
                      <a:r>
                        <a:rPr lang="en-US" sz="3000"/>
                        <a:t>3</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CSMA/CD方式</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3"/>
                  </a:ext>
                </a:extLst>
              </a:tr>
              <a:tr h="695500">
                <a:tc>
                  <a:txBody>
                    <a:bodyPr/>
                    <a:lstStyle/>
                    <a:p>
                      <a:pPr marL="0" lvl="0" indent="0" algn="ctr" rtl="0">
                        <a:spcBef>
                          <a:spcPts val="0"/>
                        </a:spcBef>
                        <a:spcAft>
                          <a:spcPts val="0"/>
                        </a:spcAft>
                        <a:buNone/>
                      </a:pPr>
                      <a:r>
                        <a:rPr lang="en-US" sz="3000"/>
                        <a:t>4</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パッティングする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695500">
                <a:tc>
                  <a:txBody>
                    <a:bodyPr/>
                    <a:lstStyle/>
                    <a:p>
                      <a:pPr marL="0" lvl="0" indent="0" algn="ctr" rtl="0">
                        <a:spcBef>
                          <a:spcPts val="0"/>
                        </a:spcBef>
                        <a:spcAft>
                          <a:spcPts val="0"/>
                        </a:spcAft>
                        <a:buNone/>
                      </a:pPr>
                      <a:r>
                        <a:rPr lang="en-US" sz="3000"/>
                        <a:t>5</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衝突</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r h="695500">
                <a:tc>
                  <a:txBody>
                    <a:bodyPr/>
                    <a:lstStyle/>
                    <a:p>
                      <a:pPr marL="0" lvl="0" indent="0" algn="ctr" rtl="0">
                        <a:spcBef>
                          <a:spcPts val="0"/>
                        </a:spcBef>
                        <a:spcAft>
                          <a:spcPts val="0"/>
                        </a:spcAft>
                        <a:buNone/>
                      </a:pPr>
                      <a:r>
                        <a:rPr lang="en-US" sz="3000"/>
                        <a:t>6</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検出</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6"/>
                  </a:ext>
                </a:extLst>
              </a:tr>
              <a:tr h="695500">
                <a:tc>
                  <a:txBody>
                    <a:bodyPr/>
                    <a:lstStyle/>
                    <a:p>
                      <a:pPr marL="0" lvl="0" indent="0" algn="ctr" rtl="0">
                        <a:spcBef>
                          <a:spcPts val="0"/>
                        </a:spcBef>
                        <a:spcAft>
                          <a:spcPts val="0"/>
                        </a:spcAft>
                        <a:buNone/>
                      </a:pPr>
                      <a:r>
                        <a:rPr lang="en-US" sz="3000"/>
                        <a:t>7</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タイミング</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7"/>
                  </a:ext>
                </a:extLst>
              </a:tr>
              <a:tr h="695500">
                <a:tc>
                  <a:txBody>
                    <a:bodyPr/>
                    <a:lstStyle/>
                    <a:p>
                      <a:pPr marL="0" lvl="0" indent="0" algn="ctr" rtl="0">
                        <a:spcBef>
                          <a:spcPts val="0"/>
                        </a:spcBef>
                        <a:spcAft>
                          <a:spcPts val="0"/>
                        </a:spcAft>
                        <a:buNone/>
                      </a:pPr>
                      <a:r>
                        <a:rPr lang="en-US" sz="3000"/>
                        <a:t>8</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再送する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8"/>
                  </a:ext>
                </a:extLst>
              </a:tr>
              <a:tr h="695500">
                <a:tc>
                  <a:txBody>
                    <a:bodyPr/>
                    <a:lstStyle/>
                    <a:p>
                      <a:pPr marL="0" lvl="0" indent="0" algn="ctr" rtl="0">
                        <a:spcBef>
                          <a:spcPts val="0"/>
                        </a:spcBef>
                        <a:spcAft>
                          <a:spcPts val="0"/>
                        </a:spcAft>
                        <a:buNone/>
                      </a:pPr>
                      <a:r>
                        <a:rPr lang="en-US" sz="3000"/>
                        <a:t>9</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処理速度</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9"/>
                  </a:ext>
                </a:extLst>
              </a:tr>
              <a:tr h="695500">
                <a:tc>
                  <a:txBody>
                    <a:bodyPr/>
                    <a:lstStyle/>
                    <a:p>
                      <a:pPr marL="0" lvl="0" indent="0" algn="ctr" rtl="0">
                        <a:spcBef>
                          <a:spcPts val="0"/>
                        </a:spcBef>
                        <a:spcAft>
                          <a:spcPts val="0"/>
                        </a:spcAft>
                        <a:buNone/>
                      </a:pPr>
                      <a:r>
                        <a:rPr lang="en-US" sz="3000"/>
                        <a:t>10</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US" sz="3000"/>
                        <a:t>低下する</a:t>
                      </a:r>
                      <a:endParaRPr sz="30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10"/>
                  </a:ext>
                </a:extLst>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87"/>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
        <p:nvSpPr>
          <p:cNvPr id="561" name="Google Shape;561;p87"/>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42</a:t>
            </a:fld>
            <a:endParaRPr/>
          </a:p>
        </p:txBody>
      </p:sp>
      <p:sp>
        <p:nvSpPr>
          <p:cNvPr id="562" name="Google Shape;562;p87"/>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solidFill>
                  <a:schemeClr val="accent5"/>
                </a:solidFill>
              </a:rPr>
              <a:t>新しい言葉</a:t>
            </a:r>
            <a:r>
              <a:rPr lang="en-US" sz="6400" b="0" i="0" u="none" strike="noStrike" cap="none">
                <a:solidFill>
                  <a:srgbClr val="000000"/>
                </a:solidFill>
                <a:latin typeface="Arial"/>
                <a:ea typeface="Arial"/>
                <a:cs typeface="Arial"/>
                <a:sym typeface="Arial"/>
              </a:rPr>
              <a:t>を使って</a:t>
            </a:r>
            <a:br>
              <a:rPr lang="en-US" sz="6400" b="0" i="0" u="none" strike="noStrike" cap="none">
                <a:solidFill>
                  <a:srgbClr val="000000"/>
                </a:solidFill>
                <a:latin typeface="Arial"/>
                <a:ea typeface="Arial"/>
                <a:cs typeface="Arial"/>
                <a:sym typeface="Arial"/>
              </a:rPr>
            </a:br>
            <a:r>
              <a:rPr lang="en-US" sz="6400" b="0" i="0" u="none" strike="noStrike" cap="none">
                <a:solidFill>
                  <a:srgbClr val="000000"/>
                </a:solidFill>
                <a:latin typeface="Arial"/>
                <a:ea typeface="Arial"/>
                <a:cs typeface="Arial"/>
                <a:sym typeface="Arial"/>
              </a:rPr>
              <a:t>文章を作ってみましょう</a:t>
            </a:r>
            <a:endParaRPr/>
          </a:p>
        </p:txBody>
      </p:sp>
      <p:pic>
        <p:nvPicPr>
          <p:cNvPr id="563" name="Google Shape;563;p87"/>
          <p:cNvPicPr preferRelativeResize="0"/>
          <p:nvPr/>
        </p:nvPicPr>
        <p:blipFill>
          <a:blip r:embed="rId3">
            <a:alphaModFix/>
          </a:blip>
          <a:stretch>
            <a:fillRect/>
          </a:stretch>
        </p:blipFill>
        <p:spPr>
          <a:xfrm>
            <a:off x="8530750" y="5670725"/>
            <a:ext cx="3277883" cy="3570801"/>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88"/>
          <p:cNvSpPr txBox="1"/>
          <p:nvPr/>
        </p:nvSpPr>
        <p:spPr>
          <a:xfrm>
            <a:off x="833900" y="2610575"/>
            <a:ext cx="11535900" cy="3080700"/>
          </a:xfrm>
          <a:prstGeom prst="rect">
            <a:avLst/>
          </a:prstGeom>
          <a:noFill/>
          <a:ln>
            <a:noFill/>
          </a:ln>
        </p:spPr>
        <p:txBody>
          <a:bodyPr spcFirstLastPara="1" wrap="square" lIns="50800" tIns="50800" rIns="50800" bIns="50800" anchor="ctr" anchorCtr="0">
            <a:noAutofit/>
          </a:bodyPr>
          <a:lstStyle/>
          <a:p>
            <a:pPr marL="508000" marR="0" lvl="0" indent="-565150" algn="l" rtl="0">
              <a:lnSpc>
                <a:spcPct val="150000"/>
              </a:lnSpc>
              <a:spcBef>
                <a:spcPts val="0"/>
              </a:spcBef>
              <a:spcAft>
                <a:spcPts val="0"/>
              </a:spcAft>
              <a:buClr>
                <a:srgbClr val="000000"/>
              </a:buClr>
              <a:buSzPts val="4300"/>
              <a:buFont typeface="Arial"/>
              <a:buAutoNum type="arabicPeriod"/>
            </a:pPr>
            <a:r>
              <a:rPr lang="en-US" sz="4300"/>
              <a:t>新しい言葉</a:t>
            </a:r>
            <a:r>
              <a:rPr lang="en-US" sz="4300" b="0" i="0" u="none" strike="noStrike" cap="none">
                <a:solidFill>
                  <a:srgbClr val="000000"/>
                </a:solidFill>
                <a:latin typeface="Arial"/>
                <a:ea typeface="Arial"/>
                <a:cs typeface="Arial"/>
                <a:sym typeface="Arial"/>
              </a:rPr>
              <a:t>から好きな言葉を選びます。</a:t>
            </a:r>
            <a:endParaRPr sz="4300"/>
          </a:p>
          <a:p>
            <a:pPr marL="508000" marR="0" lvl="0" indent="-565150" algn="l" rtl="0">
              <a:lnSpc>
                <a:spcPct val="150000"/>
              </a:lnSpc>
              <a:spcBef>
                <a:spcPts val="0"/>
              </a:spcBef>
              <a:spcAft>
                <a:spcPts val="0"/>
              </a:spcAft>
              <a:buClr>
                <a:schemeClr val="accent5"/>
              </a:buClr>
              <a:buSzPts val="4300"/>
              <a:buFont typeface="Arial"/>
              <a:buAutoNum type="arabicPeriod"/>
            </a:pPr>
            <a:r>
              <a:rPr lang="en-US" sz="4300" b="0" i="0" u="none" strike="noStrike" cap="none">
                <a:solidFill>
                  <a:schemeClr val="accent5"/>
                </a:solidFill>
                <a:latin typeface="Arial"/>
                <a:ea typeface="Arial"/>
                <a:cs typeface="Arial"/>
                <a:sym typeface="Arial"/>
              </a:rPr>
              <a:t>二文以上の</a:t>
            </a:r>
            <a:r>
              <a:rPr lang="en-US" sz="4300" b="0" i="0" u="none" strike="noStrike" cap="none">
                <a:solidFill>
                  <a:srgbClr val="000000"/>
                </a:solidFill>
                <a:latin typeface="Arial"/>
                <a:ea typeface="Arial"/>
                <a:cs typeface="Arial"/>
                <a:sym typeface="Arial"/>
              </a:rPr>
              <a:t>日本語の文章を作成します。</a:t>
            </a:r>
            <a:endParaRPr sz="4300"/>
          </a:p>
          <a:p>
            <a:pPr marL="508000" marR="0" lvl="0" indent="-565150" algn="l" rtl="0">
              <a:lnSpc>
                <a:spcPct val="150000"/>
              </a:lnSpc>
              <a:spcBef>
                <a:spcPts val="0"/>
              </a:spcBef>
              <a:spcAft>
                <a:spcPts val="0"/>
              </a:spcAft>
              <a:buClr>
                <a:srgbClr val="000000"/>
              </a:buClr>
              <a:buSzPts val="4300"/>
              <a:buFont typeface="Arial"/>
              <a:buAutoNum type="arabicPeriod"/>
            </a:pPr>
            <a:r>
              <a:rPr lang="en-US" sz="4300" b="0" i="0" u="none" strike="noStrike" cap="none">
                <a:solidFill>
                  <a:srgbClr val="000000"/>
                </a:solidFill>
                <a:latin typeface="Arial"/>
                <a:ea typeface="Arial"/>
                <a:cs typeface="Arial"/>
                <a:sym typeface="Arial"/>
              </a:rPr>
              <a:t>作成した文章をチャットワークで送ります。</a:t>
            </a:r>
            <a:endParaRPr sz="4300"/>
          </a:p>
        </p:txBody>
      </p:sp>
      <p:sp>
        <p:nvSpPr>
          <p:cNvPr id="569" name="Google Shape;569;p88"/>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43</a:t>
            </a:fld>
            <a:endParaRPr/>
          </a:p>
        </p:txBody>
      </p:sp>
      <p:sp>
        <p:nvSpPr>
          <p:cNvPr id="570" name="Google Shape;570;p88"/>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新しい言葉の作文</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sp>
        <p:nvSpPr>
          <p:cNvPr id="575" name="Google Shape;575;p89"/>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lnSpc>
                <a:spcPct val="100000"/>
              </a:lnSpc>
              <a:spcBef>
                <a:spcPts val="0"/>
              </a:spcBef>
              <a:spcAft>
                <a:spcPts val="0"/>
              </a:spcAft>
              <a:buClr>
                <a:srgbClr val="C63024"/>
              </a:buClr>
              <a:buSzPts val="6400"/>
              <a:buFont typeface="Arial"/>
              <a:buNone/>
            </a:pPr>
            <a:r>
              <a:rPr lang="en-US"/>
              <a:t>文章の理解</a:t>
            </a:r>
            <a:endParaRPr/>
          </a:p>
        </p:txBody>
      </p:sp>
      <p:sp>
        <p:nvSpPr>
          <p:cNvPr id="576" name="Google Shape;576;p89"/>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44</a:t>
            </a:fld>
            <a:endParaRPr/>
          </a:p>
        </p:txBody>
      </p:sp>
      <p:sp>
        <p:nvSpPr>
          <p:cNvPr id="577" name="Google Shape;577;p89"/>
          <p:cNvSpPr txBox="1"/>
          <p:nvPr/>
        </p:nvSpPr>
        <p:spPr>
          <a:xfrm>
            <a:off x="1384300" y="2755900"/>
            <a:ext cx="9894600" cy="3122100"/>
          </a:xfrm>
          <a:prstGeom prst="rect">
            <a:avLst/>
          </a:prstGeom>
          <a:noFill/>
          <a:ln>
            <a:noFill/>
          </a:ln>
        </p:spPr>
        <p:txBody>
          <a:bodyPr spcFirstLastPara="1" wrap="square" lIns="50800" tIns="50800" rIns="50800" bIns="50800" anchor="ctr" anchorCtr="0">
            <a:normAutofit/>
          </a:bodyPr>
          <a:lstStyle/>
          <a:p>
            <a:pPr marL="0" marR="0" lvl="0" indent="0" algn="ctr" rtl="0">
              <a:lnSpc>
                <a:spcPct val="100000"/>
              </a:lnSpc>
              <a:spcBef>
                <a:spcPts val="0"/>
              </a:spcBef>
              <a:spcAft>
                <a:spcPts val="0"/>
              </a:spcAft>
              <a:buClr>
                <a:schemeClr val="accent5"/>
              </a:buClr>
              <a:buSzPts val="6400"/>
              <a:buFont typeface="Arial"/>
              <a:buNone/>
            </a:pPr>
            <a:r>
              <a:rPr lang="en-US" sz="6400"/>
              <a:t>文章を読んで、</a:t>
            </a:r>
            <a:r>
              <a:rPr lang="en-US" sz="6400">
                <a:solidFill>
                  <a:schemeClr val="accent5"/>
                </a:solidFill>
              </a:rPr>
              <a:t>意味を理解</a:t>
            </a:r>
            <a:r>
              <a:rPr lang="en-US" sz="6400"/>
              <a:t>できるようにしましょう</a:t>
            </a:r>
            <a:endParaRPr/>
          </a:p>
        </p:txBody>
      </p:sp>
      <p:pic>
        <p:nvPicPr>
          <p:cNvPr id="578" name="Google Shape;578;p89"/>
          <p:cNvPicPr preferRelativeResize="0"/>
          <p:nvPr/>
        </p:nvPicPr>
        <p:blipFill>
          <a:blip r:embed="rId3">
            <a:alphaModFix/>
          </a:blip>
          <a:stretch>
            <a:fillRect/>
          </a:stretch>
        </p:blipFill>
        <p:spPr>
          <a:xfrm>
            <a:off x="6982750" y="5404500"/>
            <a:ext cx="4836639" cy="35708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90"/>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CSMA/CD方式</a:t>
            </a:r>
            <a:endParaRPr b="0"/>
          </a:p>
        </p:txBody>
      </p:sp>
      <p:sp>
        <p:nvSpPr>
          <p:cNvPr id="584" name="Google Shape;584;p90"/>
          <p:cNvSpPr txBox="1">
            <a:spLocks noGrp="1"/>
          </p:cNvSpPr>
          <p:nvPr>
            <p:ph type="sldNum" idx="12"/>
          </p:nvPr>
        </p:nvSpPr>
        <p:spPr>
          <a:xfrm>
            <a:off x="12269112" y="9102240"/>
            <a:ext cx="4482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None/>
            </a:pPr>
            <a:fld id="{00000000-1234-1234-1234-123412341234}" type="slidenum">
              <a:rPr lang="en-US"/>
              <a:t>45</a:t>
            </a:fld>
            <a:endParaRPr/>
          </a:p>
        </p:txBody>
      </p:sp>
      <p:sp>
        <p:nvSpPr>
          <p:cNvPr id="585" name="Google Shape;585;p90"/>
          <p:cNvSpPr txBox="1"/>
          <p:nvPr/>
        </p:nvSpPr>
        <p:spPr>
          <a:xfrm>
            <a:off x="356650" y="2094050"/>
            <a:ext cx="11713800" cy="6808200"/>
          </a:xfrm>
          <a:prstGeom prst="rect">
            <a:avLst/>
          </a:prstGeom>
          <a:noFill/>
          <a:ln>
            <a:noFill/>
          </a:ln>
        </p:spPr>
        <p:txBody>
          <a:bodyPr spcFirstLastPara="1" wrap="square" lIns="50800" tIns="50800" rIns="50800" bIns="508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3000"/>
              <a:t>ケーブルが使用中かを調べ、使用中でなければ送信する方式がCSMA/CD方式です。</a:t>
            </a:r>
            <a:endParaRPr sz="3000"/>
          </a:p>
          <a:p>
            <a:pPr marL="0" lvl="0" indent="0" algn="l" rtl="0">
              <a:lnSpc>
                <a:spcPct val="115000"/>
              </a:lnSpc>
              <a:spcBef>
                <a:spcPts val="2500"/>
              </a:spcBef>
              <a:spcAft>
                <a:spcPts val="0"/>
              </a:spcAft>
              <a:buClr>
                <a:schemeClr val="dk1"/>
              </a:buClr>
              <a:buSzPts val="1100"/>
              <a:buFont typeface="Arial"/>
              <a:buNone/>
            </a:pPr>
            <a:r>
              <a:rPr lang="en-US" sz="3000"/>
              <a:t>もし他の端末とバッティングして信号の衝突を検出した場合、お互いにしばらく待ってタイミングをずらして再送します。</a:t>
            </a:r>
            <a:endParaRPr sz="3000"/>
          </a:p>
          <a:p>
            <a:pPr marL="0" lvl="0" indent="0" algn="l" rtl="0">
              <a:lnSpc>
                <a:spcPct val="115000"/>
              </a:lnSpc>
              <a:spcBef>
                <a:spcPts val="2500"/>
              </a:spcBef>
              <a:spcAft>
                <a:spcPts val="2500"/>
              </a:spcAft>
              <a:buClr>
                <a:schemeClr val="dk1"/>
              </a:buClr>
              <a:buSzPts val="1100"/>
              <a:buFont typeface="Arial"/>
              <a:buNone/>
            </a:pPr>
            <a:r>
              <a:rPr lang="en-US" sz="3000"/>
              <a:t>端末の台数が増えると、衝突回数が増えて待つ時間が多くなるため、処理速度が低下しやすくなります。</a:t>
            </a:r>
            <a:endParaRPr sz="3000"/>
          </a:p>
        </p:txBody>
      </p:sp>
      <p:sp>
        <p:nvSpPr>
          <p:cNvPr id="586" name="Google Shape;586;p90"/>
          <p:cNvSpPr txBox="1"/>
          <p:nvPr/>
        </p:nvSpPr>
        <p:spPr>
          <a:xfrm>
            <a:off x="338950" y="5933825"/>
            <a:ext cx="12270000" cy="341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a:t>Phương thức điều tra xem có dây cáp (nào) đang được sử dụng không, nếu không phải đang sử dụng thì gửi (dữ liệu) là phương thức </a:t>
            </a:r>
            <a:r>
              <a:rPr lang="en-US" sz="3000">
                <a:solidFill>
                  <a:schemeClr val="dk1"/>
                </a:solidFill>
              </a:rPr>
              <a:t>CSMA/CD.</a:t>
            </a:r>
            <a:endParaRPr sz="3000">
              <a:solidFill>
                <a:schemeClr val="dk1"/>
              </a:solidFill>
            </a:endParaRPr>
          </a:p>
          <a:p>
            <a:pPr marL="0" lvl="0" indent="0" algn="l" rtl="0">
              <a:spcBef>
                <a:spcPts val="0"/>
              </a:spcBef>
              <a:spcAft>
                <a:spcPts val="0"/>
              </a:spcAft>
              <a:buNone/>
            </a:pPr>
            <a:r>
              <a:rPr lang="en-US" sz="3000">
                <a:solidFill>
                  <a:schemeClr val="dk1"/>
                </a:solidFill>
              </a:rPr>
              <a:t>Trường hợp phát hiện thấy va chạm với thiết bị khác và có xung đột tín hiệu, thì cùng nhau đợi một lúc và gửi lại vào thời điểm khác.</a:t>
            </a:r>
            <a:endParaRPr sz="3000">
              <a:solidFill>
                <a:schemeClr val="dk1"/>
              </a:solidFill>
            </a:endParaRPr>
          </a:p>
          <a:p>
            <a:pPr marL="0" lvl="0" indent="0" algn="l" rtl="0">
              <a:spcBef>
                <a:spcPts val="0"/>
              </a:spcBef>
              <a:spcAft>
                <a:spcPts val="0"/>
              </a:spcAft>
              <a:buNone/>
            </a:pPr>
            <a:r>
              <a:rPr lang="en-US" sz="3000">
                <a:solidFill>
                  <a:schemeClr val="dk1"/>
                </a:solidFill>
              </a:rPr>
              <a:t>Vì khi số lượng thiết bị đầu cuối tăng, thì số lần xung đột tăng và thời gian đợi nhiều lên, do đó tốc độ xử lý sẽ dễ bị giảm xuống.    </a:t>
            </a:r>
            <a:endParaRPr sz="300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6"/>
                                        </p:tgtEl>
                                        <p:attrNameLst>
                                          <p:attrName>style.visibility</p:attrName>
                                        </p:attrNameLst>
                                      </p:cBhvr>
                                      <p:to>
                                        <p:strVal val="visible"/>
                                      </p:to>
                                    </p:set>
                                    <p:animEffect transition="in" filter="fade">
                                      <p:cBhvr>
                                        <p:cTn id="7" dur="1000"/>
                                        <p:tgtEl>
                                          <p:spTgt spid="5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91"/>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spcBef>
                <a:spcPts val="0"/>
              </a:spcBef>
              <a:spcAft>
                <a:spcPts val="0"/>
              </a:spcAft>
              <a:buClr>
                <a:srgbClr val="C63024"/>
              </a:buClr>
              <a:buSzPts val="6400"/>
              <a:buFont typeface="Arial"/>
              <a:buNone/>
            </a:pPr>
            <a:r>
              <a:rPr lang="en-US"/>
              <a:t> 練習問題</a:t>
            </a:r>
            <a:endParaRPr/>
          </a:p>
        </p:txBody>
      </p:sp>
      <p:sp>
        <p:nvSpPr>
          <p:cNvPr id="592" name="Google Shape;592;p91"/>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92"/>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sz="5800"/>
              <a:t>問題1</a:t>
            </a:r>
            <a:endParaRPr sz="5800"/>
          </a:p>
        </p:txBody>
      </p:sp>
      <p:sp>
        <p:nvSpPr>
          <p:cNvPr id="598" name="Google Shape;598;p92"/>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47</a:t>
            </a:fld>
            <a:endParaRPr/>
          </a:p>
        </p:txBody>
      </p:sp>
      <p:sp>
        <p:nvSpPr>
          <p:cNvPr id="599" name="Google Shape;599;p92"/>
          <p:cNvSpPr txBox="1">
            <a:spLocks noGrp="1"/>
          </p:cNvSpPr>
          <p:nvPr>
            <p:ph type="body" idx="1"/>
          </p:nvPr>
        </p:nvSpPr>
        <p:spPr>
          <a:xfrm>
            <a:off x="723900" y="3428900"/>
            <a:ext cx="11764800" cy="5495400"/>
          </a:xfrm>
          <a:prstGeom prst="rect">
            <a:avLst/>
          </a:prstGeom>
          <a:noFill/>
          <a:ln>
            <a:noFill/>
          </a:ln>
        </p:spPr>
        <p:txBody>
          <a:bodyPr spcFirstLastPara="1" wrap="square" lIns="50800" tIns="50800" rIns="50800" bIns="50800" anchor="t" anchorCtr="0">
            <a:noAutofit/>
          </a:bodyPr>
          <a:lstStyle/>
          <a:p>
            <a:pPr marL="457200" lvl="0" indent="-431800" algn="l" rtl="0">
              <a:lnSpc>
                <a:spcPct val="115000"/>
              </a:lnSpc>
              <a:spcBef>
                <a:spcPts val="0"/>
              </a:spcBef>
              <a:spcAft>
                <a:spcPts val="0"/>
              </a:spcAft>
              <a:buSzPts val="3200"/>
              <a:buAutoNum type="arabicPeriod"/>
            </a:pPr>
            <a:r>
              <a:rPr lang="en-US" dirty="0" err="1"/>
              <a:t>各ノードに論理的な順位づけを行い、送信権を順次受け渡し、これを受け取ったノードだけが送信を行う</a:t>
            </a:r>
            <a:endParaRPr dirty="0"/>
          </a:p>
          <a:p>
            <a:pPr marL="457200" lvl="0" indent="-431800" algn="l" rtl="0">
              <a:lnSpc>
                <a:spcPct val="115000"/>
              </a:lnSpc>
              <a:spcBef>
                <a:spcPts val="0"/>
              </a:spcBef>
              <a:spcAft>
                <a:spcPts val="0"/>
              </a:spcAft>
              <a:buSzPts val="3200"/>
              <a:buAutoNum type="arabicPeriod"/>
            </a:pPr>
            <a:r>
              <a:rPr lang="en-US" dirty="0" err="1">
                <a:solidFill>
                  <a:schemeClr val="tx1"/>
                </a:solidFill>
                <a:highlight>
                  <a:srgbClr val="FFFF00"/>
                </a:highlight>
              </a:rPr>
              <a:t>各ノードは伝送媒体が使用中かどうかを調べ、使用中でなければ送信を行う。衝突を検出したらランダムな時間経過後に再度送信を行う</a:t>
            </a:r>
            <a:r>
              <a:rPr lang="en-US" dirty="0">
                <a:solidFill>
                  <a:schemeClr val="tx1"/>
                </a:solidFill>
              </a:rPr>
              <a:t>。</a:t>
            </a:r>
            <a:endParaRPr dirty="0">
              <a:solidFill>
                <a:schemeClr val="tx1"/>
              </a:solidFill>
            </a:endParaRPr>
          </a:p>
          <a:p>
            <a:pPr marL="457200" lvl="0" indent="-431800" algn="l" rtl="0">
              <a:lnSpc>
                <a:spcPct val="115000"/>
              </a:lnSpc>
              <a:spcBef>
                <a:spcPts val="0"/>
              </a:spcBef>
              <a:spcAft>
                <a:spcPts val="0"/>
              </a:spcAft>
              <a:buSzPts val="3200"/>
              <a:buAutoNum type="arabicPeriod"/>
            </a:pPr>
            <a:r>
              <a:rPr lang="en-US" dirty="0" err="1"/>
              <a:t>各ノードを環状に接続し、送信権を制御するための特殊な</a:t>
            </a:r>
            <a:r>
              <a:rPr lang="en-US" dirty="0"/>
              <a:t>   </a:t>
            </a:r>
            <a:r>
              <a:rPr lang="en-US" dirty="0" err="1"/>
              <a:t>フレームを巡回させ、これを受け取ったノードだけが送信を行う</a:t>
            </a:r>
            <a:r>
              <a:rPr lang="en-US" dirty="0"/>
              <a:t>。</a:t>
            </a:r>
            <a:endParaRPr dirty="0"/>
          </a:p>
          <a:p>
            <a:pPr marL="457200" lvl="0" indent="-431800" algn="l" rtl="0">
              <a:lnSpc>
                <a:spcPct val="115000"/>
              </a:lnSpc>
              <a:spcBef>
                <a:spcPts val="0"/>
              </a:spcBef>
              <a:spcAft>
                <a:spcPts val="0"/>
              </a:spcAft>
              <a:buSzPts val="3200"/>
              <a:buAutoNum type="arabicPeriod"/>
            </a:pPr>
            <a:r>
              <a:rPr lang="en-US" dirty="0" err="1"/>
              <a:t>タイムスロットを割り当てられたノードだけが送信を行う</a:t>
            </a:r>
            <a:endParaRPr dirty="0"/>
          </a:p>
          <a:p>
            <a:pPr marL="457200" lvl="0" indent="0" algn="l" rtl="0">
              <a:lnSpc>
                <a:spcPct val="115000"/>
              </a:lnSpc>
              <a:spcBef>
                <a:spcPts val="0"/>
              </a:spcBef>
              <a:spcAft>
                <a:spcPts val="0"/>
              </a:spcAft>
              <a:buClr>
                <a:schemeClr val="dk1"/>
              </a:buClr>
              <a:buSzPts val="1100"/>
              <a:buFont typeface="Arial"/>
              <a:buNone/>
            </a:pPr>
            <a:r>
              <a:rPr lang="en-US" dirty="0">
                <a:solidFill>
                  <a:schemeClr val="dk1"/>
                </a:solidFill>
              </a:rPr>
              <a:t> </a:t>
            </a:r>
            <a:endParaRPr dirty="0">
              <a:solidFill>
                <a:schemeClr val="dk1"/>
              </a:solidFill>
            </a:endParaRPr>
          </a:p>
        </p:txBody>
      </p:sp>
      <p:sp>
        <p:nvSpPr>
          <p:cNvPr id="600" name="Google Shape;600;p92"/>
          <p:cNvSpPr txBox="1">
            <a:spLocks noGrp="1"/>
          </p:cNvSpPr>
          <p:nvPr>
            <p:ph type="body" idx="1"/>
          </p:nvPr>
        </p:nvSpPr>
        <p:spPr>
          <a:xfrm>
            <a:off x="647700" y="2133500"/>
            <a:ext cx="11764800" cy="13686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000000"/>
              </a:buClr>
              <a:buSzPts val="3200"/>
              <a:buFont typeface="Arial"/>
              <a:buNone/>
            </a:pPr>
            <a:r>
              <a:rPr lang="en-US" dirty="0"/>
              <a:t>CSMA/</a:t>
            </a:r>
            <a:r>
              <a:rPr lang="en-US" dirty="0" err="1"/>
              <a:t>CD方式のLANに接続されたノードの送信動作として</a:t>
            </a:r>
            <a:r>
              <a:rPr lang="en-US" dirty="0"/>
              <a:t>、 </a:t>
            </a:r>
            <a:r>
              <a:rPr lang="en-US" dirty="0" err="1"/>
              <a:t>適切な動作はどれですか</a:t>
            </a:r>
            <a:r>
              <a:rPr lang="en-US" dirty="0"/>
              <a:t>。</a:t>
            </a:r>
            <a:endParaRPr sz="36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93"/>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sz="5800"/>
              <a:t>問題2</a:t>
            </a:r>
            <a:endParaRPr sz="5800"/>
          </a:p>
        </p:txBody>
      </p:sp>
      <p:sp>
        <p:nvSpPr>
          <p:cNvPr id="606" name="Google Shape;606;p93"/>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48</a:t>
            </a:fld>
            <a:endParaRPr/>
          </a:p>
        </p:txBody>
      </p:sp>
      <p:sp>
        <p:nvSpPr>
          <p:cNvPr id="607" name="Google Shape;607;p93"/>
          <p:cNvSpPr txBox="1">
            <a:spLocks noGrp="1"/>
          </p:cNvSpPr>
          <p:nvPr>
            <p:ph type="body" idx="1"/>
          </p:nvPr>
        </p:nvSpPr>
        <p:spPr>
          <a:xfrm>
            <a:off x="723900" y="3428900"/>
            <a:ext cx="11764800" cy="5495400"/>
          </a:xfrm>
          <a:prstGeom prst="rect">
            <a:avLst/>
          </a:prstGeom>
          <a:noFill/>
          <a:ln>
            <a:noFill/>
          </a:ln>
        </p:spPr>
        <p:txBody>
          <a:bodyPr spcFirstLastPara="1" wrap="square" lIns="50800" tIns="50800" rIns="50800" bIns="50800" anchor="t" anchorCtr="0">
            <a:noAutofit/>
          </a:bodyPr>
          <a:lstStyle/>
          <a:p>
            <a:pPr marL="457200" lvl="0" indent="-431800" algn="l" rtl="0">
              <a:lnSpc>
                <a:spcPct val="115000"/>
              </a:lnSpc>
              <a:spcBef>
                <a:spcPts val="0"/>
              </a:spcBef>
              <a:spcAft>
                <a:spcPts val="0"/>
              </a:spcAft>
              <a:buSzPts val="3200"/>
              <a:buAutoNum type="arabicPeriod"/>
            </a:pPr>
            <a:r>
              <a:rPr lang="en-US" dirty="0" err="1">
                <a:highlight>
                  <a:srgbClr val="FFFF00"/>
                </a:highlight>
              </a:rPr>
              <a:t>スター型</a:t>
            </a:r>
            <a:endParaRPr dirty="0">
              <a:highlight>
                <a:srgbClr val="FFFF00"/>
              </a:highlight>
            </a:endParaRPr>
          </a:p>
          <a:p>
            <a:pPr marL="457200" lvl="0" indent="-431800" algn="l" rtl="0">
              <a:lnSpc>
                <a:spcPct val="115000"/>
              </a:lnSpc>
              <a:spcBef>
                <a:spcPts val="0"/>
              </a:spcBef>
              <a:spcAft>
                <a:spcPts val="0"/>
              </a:spcAft>
              <a:buSzPts val="3200"/>
              <a:buAutoNum type="arabicPeriod"/>
            </a:pPr>
            <a:r>
              <a:rPr lang="en-US" dirty="0" err="1"/>
              <a:t>バス型</a:t>
            </a:r>
            <a:endParaRPr dirty="0"/>
          </a:p>
          <a:p>
            <a:pPr marL="457200" lvl="0" indent="-431800" algn="l" rtl="0">
              <a:lnSpc>
                <a:spcPct val="115000"/>
              </a:lnSpc>
              <a:spcBef>
                <a:spcPts val="0"/>
              </a:spcBef>
              <a:spcAft>
                <a:spcPts val="0"/>
              </a:spcAft>
              <a:buSzPts val="3200"/>
              <a:buAutoNum type="arabicPeriod"/>
            </a:pPr>
            <a:r>
              <a:rPr lang="en-US" dirty="0" err="1"/>
              <a:t>メッシュ型</a:t>
            </a:r>
            <a:endParaRPr dirty="0"/>
          </a:p>
          <a:p>
            <a:pPr marL="457200" lvl="0" indent="-431800" algn="l" rtl="0">
              <a:lnSpc>
                <a:spcPct val="115000"/>
              </a:lnSpc>
              <a:spcBef>
                <a:spcPts val="0"/>
              </a:spcBef>
              <a:spcAft>
                <a:spcPts val="0"/>
              </a:spcAft>
              <a:buSzPts val="3200"/>
              <a:buAutoNum type="arabicPeriod"/>
            </a:pPr>
            <a:r>
              <a:rPr lang="en-US" dirty="0" err="1">
                <a:solidFill>
                  <a:schemeClr val="tx1"/>
                </a:solidFill>
              </a:rPr>
              <a:t>リング型</a:t>
            </a:r>
            <a:endParaRPr dirty="0">
              <a:solidFill>
                <a:schemeClr val="tx1"/>
              </a:solidFill>
            </a:endParaRPr>
          </a:p>
          <a:p>
            <a:pPr marL="457200" lvl="0" indent="0" algn="l" rtl="0">
              <a:lnSpc>
                <a:spcPct val="115000"/>
              </a:lnSpc>
              <a:spcBef>
                <a:spcPts val="0"/>
              </a:spcBef>
              <a:spcAft>
                <a:spcPts val="0"/>
              </a:spcAft>
              <a:buClr>
                <a:schemeClr val="dk1"/>
              </a:buClr>
              <a:buSzPts val="1100"/>
              <a:buFont typeface="Arial"/>
              <a:buNone/>
            </a:pPr>
            <a:r>
              <a:rPr lang="en-US" dirty="0">
                <a:solidFill>
                  <a:schemeClr val="dk1"/>
                </a:solidFill>
              </a:rPr>
              <a:t> </a:t>
            </a:r>
            <a:endParaRPr dirty="0">
              <a:solidFill>
                <a:schemeClr val="dk1"/>
              </a:solidFill>
            </a:endParaRPr>
          </a:p>
        </p:txBody>
      </p:sp>
      <p:sp>
        <p:nvSpPr>
          <p:cNvPr id="608" name="Google Shape;608;p93"/>
          <p:cNvSpPr txBox="1">
            <a:spLocks noGrp="1"/>
          </p:cNvSpPr>
          <p:nvPr>
            <p:ph type="body" idx="1"/>
          </p:nvPr>
        </p:nvSpPr>
        <p:spPr>
          <a:xfrm>
            <a:off x="647700" y="2133500"/>
            <a:ext cx="11989500" cy="13686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000000"/>
              </a:buClr>
              <a:buSzPts val="3200"/>
              <a:buFont typeface="Arial"/>
              <a:buNone/>
            </a:pPr>
            <a:r>
              <a:rPr lang="en-US">
                <a:solidFill>
                  <a:srgbClr val="090909"/>
                </a:solidFill>
                <a:highlight>
                  <a:srgbClr val="FFFFFF"/>
                </a:highlight>
              </a:rPr>
              <a:t>ハブと呼ばれる集線装置を中心として放射状に複数の通信機器を接続するLANの接続形態はどれか。</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12"/>
        <p:cNvGrpSpPr/>
        <p:nvPr/>
      </p:nvGrpSpPr>
      <p:grpSpPr>
        <a:xfrm>
          <a:off x="0" y="0"/>
          <a:ext cx="0" cy="0"/>
          <a:chOff x="0" y="0"/>
          <a:chExt cx="0" cy="0"/>
        </a:xfrm>
      </p:grpSpPr>
      <p:sp>
        <p:nvSpPr>
          <p:cNvPr id="613" name="Google Shape;613;p94"/>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sz="5800"/>
              <a:t>問題3</a:t>
            </a:r>
            <a:endParaRPr sz="5800"/>
          </a:p>
        </p:txBody>
      </p:sp>
      <p:sp>
        <p:nvSpPr>
          <p:cNvPr id="614" name="Google Shape;614;p94"/>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49</a:t>
            </a:fld>
            <a:endParaRPr/>
          </a:p>
        </p:txBody>
      </p:sp>
      <p:sp>
        <p:nvSpPr>
          <p:cNvPr id="615" name="Google Shape;615;p94"/>
          <p:cNvSpPr txBox="1">
            <a:spLocks noGrp="1"/>
          </p:cNvSpPr>
          <p:nvPr>
            <p:ph type="body" idx="1"/>
          </p:nvPr>
        </p:nvSpPr>
        <p:spPr>
          <a:xfrm>
            <a:off x="723900" y="3428900"/>
            <a:ext cx="12143700" cy="5495400"/>
          </a:xfrm>
          <a:prstGeom prst="rect">
            <a:avLst/>
          </a:prstGeom>
          <a:noFill/>
          <a:ln>
            <a:noFill/>
          </a:ln>
        </p:spPr>
        <p:txBody>
          <a:bodyPr spcFirstLastPara="1" wrap="square" lIns="50800" tIns="50800" rIns="50800" bIns="50800" anchor="t" anchorCtr="0">
            <a:noAutofit/>
          </a:bodyPr>
          <a:lstStyle/>
          <a:p>
            <a:pPr marL="457200" lvl="0" indent="-431800" algn="l" rtl="0">
              <a:lnSpc>
                <a:spcPct val="115000"/>
              </a:lnSpc>
              <a:spcBef>
                <a:spcPts val="1700"/>
              </a:spcBef>
              <a:spcAft>
                <a:spcPts val="0"/>
              </a:spcAft>
              <a:buClr>
                <a:schemeClr val="dk1"/>
              </a:buClr>
              <a:buSzPts val="3200"/>
              <a:buAutoNum type="arabicPeriod"/>
            </a:pPr>
            <a:r>
              <a:rPr lang="en-US" dirty="0" err="1">
                <a:solidFill>
                  <a:schemeClr val="dk1"/>
                </a:solidFill>
              </a:rPr>
              <a:t>ケーブルを環状に配置し、それに全ノードが接続されている</a:t>
            </a:r>
            <a:r>
              <a:rPr lang="en-US" dirty="0">
                <a:solidFill>
                  <a:schemeClr val="dk1"/>
                </a:solidFill>
              </a:rPr>
              <a:t>。</a:t>
            </a:r>
            <a:endParaRPr dirty="0"/>
          </a:p>
          <a:p>
            <a:pPr marL="457200" lvl="0" indent="-431800" algn="l" rtl="0">
              <a:lnSpc>
                <a:spcPct val="115000"/>
              </a:lnSpc>
              <a:spcBef>
                <a:spcPts val="0"/>
              </a:spcBef>
              <a:spcAft>
                <a:spcPts val="0"/>
              </a:spcAft>
              <a:buClr>
                <a:schemeClr val="dk1"/>
              </a:buClr>
              <a:buSzPts val="3200"/>
              <a:buAutoNum type="arabicPeriod"/>
            </a:pPr>
            <a:r>
              <a:rPr lang="en-US" dirty="0" err="1">
                <a:solidFill>
                  <a:schemeClr val="dk1"/>
                </a:solidFill>
              </a:rPr>
              <a:t>中央に制御用のノードを配置し、それに全ノードが接続されている</a:t>
            </a:r>
            <a:r>
              <a:rPr lang="en-US" dirty="0">
                <a:solidFill>
                  <a:schemeClr val="dk1"/>
                </a:solidFill>
              </a:rPr>
              <a:t>。</a:t>
            </a:r>
            <a:endParaRPr dirty="0"/>
          </a:p>
          <a:p>
            <a:pPr marL="457200" lvl="0" indent="-431800" algn="l" rtl="0">
              <a:lnSpc>
                <a:spcPct val="115000"/>
              </a:lnSpc>
              <a:spcBef>
                <a:spcPts val="0"/>
              </a:spcBef>
              <a:spcAft>
                <a:spcPts val="0"/>
              </a:spcAft>
              <a:buClr>
                <a:schemeClr val="dk1"/>
              </a:buClr>
              <a:buSzPts val="3200"/>
              <a:buAutoNum type="arabicPeriod"/>
            </a:pPr>
            <a:r>
              <a:rPr lang="en-US" dirty="0" err="1">
                <a:solidFill>
                  <a:schemeClr val="dk1"/>
                </a:solidFill>
              </a:rPr>
              <a:t>中央のノードに幾つかのノードが接続され、それに更に別のノードが接続されている</a:t>
            </a:r>
            <a:r>
              <a:rPr lang="en-US" dirty="0">
                <a:solidFill>
                  <a:schemeClr val="dk1"/>
                </a:solidFill>
              </a:rPr>
              <a:t>。</a:t>
            </a:r>
            <a:endParaRPr dirty="0"/>
          </a:p>
          <a:p>
            <a:pPr marL="457200" lvl="0" indent="-431800" algn="l" rtl="0">
              <a:lnSpc>
                <a:spcPct val="115000"/>
              </a:lnSpc>
              <a:spcBef>
                <a:spcPts val="0"/>
              </a:spcBef>
              <a:spcAft>
                <a:spcPts val="0"/>
              </a:spcAft>
              <a:buClr>
                <a:schemeClr val="dk1"/>
              </a:buClr>
              <a:buSzPts val="3200"/>
              <a:buAutoNum type="arabicPeriod"/>
            </a:pPr>
            <a:r>
              <a:rPr lang="en-US" dirty="0">
                <a:solidFill>
                  <a:schemeClr val="tx1"/>
                </a:solidFill>
                <a:highlight>
                  <a:srgbClr val="FFFF00"/>
                </a:highlight>
              </a:rPr>
              <a:t>同軸ケーブルなどの1本のケーブルに全ノードが接続されている。</a:t>
            </a:r>
            <a:endParaRPr dirty="0">
              <a:solidFill>
                <a:schemeClr val="tx1"/>
              </a:solidFill>
              <a:highlight>
                <a:srgbClr val="FFFF00"/>
              </a:highlight>
            </a:endParaRPr>
          </a:p>
          <a:p>
            <a:pPr marL="457200" lvl="0" indent="0" algn="l" rtl="0">
              <a:lnSpc>
                <a:spcPct val="115000"/>
              </a:lnSpc>
              <a:spcBef>
                <a:spcPts val="1700"/>
              </a:spcBef>
              <a:spcAft>
                <a:spcPts val="0"/>
              </a:spcAft>
              <a:buClr>
                <a:schemeClr val="dk1"/>
              </a:buClr>
              <a:buSzPts val="1100"/>
              <a:buFont typeface="Arial"/>
              <a:buNone/>
            </a:pPr>
            <a:r>
              <a:rPr lang="en-US" dirty="0">
                <a:solidFill>
                  <a:schemeClr val="dk1"/>
                </a:solidFill>
              </a:rPr>
              <a:t> </a:t>
            </a:r>
            <a:endParaRPr dirty="0">
              <a:solidFill>
                <a:schemeClr val="dk1"/>
              </a:solidFill>
            </a:endParaRPr>
          </a:p>
        </p:txBody>
      </p:sp>
      <p:sp>
        <p:nvSpPr>
          <p:cNvPr id="616" name="Google Shape;616;p94"/>
          <p:cNvSpPr txBox="1">
            <a:spLocks noGrp="1"/>
          </p:cNvSpPr>
          <p:nvPr>
            <p:ph type="body" idx="1"/>
          </p:nvPr>
        </p:nvSpPr>
        <p:spPr>
          <a:xfrm>
            <a:off x="647700" y="2133500"/>
            <a:ext cx="11989500" cy="13686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000000"/>
              </a:buClr>
              <a:buSzPts val="3200"/>
              <a:buFont typeface="Arial"/>
              <a:buNone/>
            </a:pPr>
            <a:r>
              <a:rPr lang="en-US" sz="3600">
                <a:solidFill>
                  <a:srgbClr val="090909"/>
                </a:solidFill>
                <a:highlight>
                  <a:srgbClr val="FFFFFF"/>
                </a:highlight>
              </a:rPr>
              <a:t>LANのノード(制御装置、端末など)を接続する配線の形態の説明のうち、バス型配線に該当するものはどれか。</a:t>
            </a:r>
            <a:endParaRPr sz="3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51"/>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a:t>復習</a:t>
            </a:r>
            <a:endParaRPr/>
          </a:p>
        </p:txBody>
      </p:sp>
      <p:sp>
        <p:nvSpPr>
          <p:cNvPr id="296" name="Google Shape;296;p51"/>
          <p:cNvSpPr txBox="1">
            <a:spLocks noGrp="1"/>
          </p:cNvSpPr>
          <p:nvPr>
            <p:ph type="body" idx="1"/>
          </p:nvPr>
        </p:nvSpPr>
        <p:spPr>
          <a:xfrm>
            <a:off x="564300" y="1933775"/>
            <a:ext cx="11099700" cy="7545600"/>
          </a:xfrm>
          <a:prstGeom prst="rect">
            <a:avLst/>
          </a:prstGeom>
          <a:noFill/>
          <a:ln>
            <a:noFill/>
          </a:ln>
        </p:spPr>
        <p:txBody>
          <a:bodyPr spcFirstLastPara="1" wrap="square" lIns="50800" tIns="50800" rIns="50800" bIns="50800" anchor="t" anchorCtr="0">
            <a:noAutofit/>
          </a:bodyPr>
          <a:lstStyle/>
          <a:p>
            <a:pPr marL="457200" lvl="0" indent="-355600" algn="l" rtl="0">
              <a:lnSpc>
                <a:spcPct val="150000"/>
              </a:lnSpc>
              <a:spcBef>
                <a:spcPts val="2400"/>
              </a:spcBef>
              <a:spcAft>
                <a:spcPts val="0"/>
              </a:spcAft>
              <a:buSzPts val="2000"/>
              <a:buAutoNum type="arabicPeriod"/>
            </a:pPr>
            <a:r>
              <a:rPr lang="en-US" sz="2000"/>
              <a:t>通信プロトコルとは何ですか。</a:t>
            </a:r>
            <a:endParaRPr sz="2000"/>
          </a:p>
          <a:p>
            <a:pPr marL="457200" lvl="0" indent="-355600" algn="l" rtl="0">
              <a:lnSpc>
                <a:spcPct val="150000"/>
              </a:lnSpc>
              <a:spcBef>
                <a:spcPts val="0"/>
              </a:spcBef>
              <a:spcAft>
                <a:spcPts val="0"/>
              </a:spcAft>
              <a:buSzPts val="2000"/>
              <a:buAutoNum type="arabicPeriod"/>
            </a:pPr>
            <a:r>
              <a:rPr lang="en-US" sz="2000"/>
              <a:t>OSI基本参照モデルでは通信の機能をいくつの階層に分けていますか。それぞれの階層の名称は何ですか</a:t>
            </a:r>
            <a:endParaRPr sz="2000"/>
          </a:p>
          <a:p>
            <a:pPr marL="457200" lvl="0" indent="-355600" algn="l" rtl="0">
              <a:lnSpc>
                <a:spcPct val="150000"/>
              </a:lnSpc>
              <a:spcBef>
                <a:spcPts val="0"/>
              </a:spcBef>
              <a:spcAft>
                <a:spcPts val="0"/>
              </a:spcAft>
              <a:buSzPts val="2000"/>
              <a:buAutoNum type="arabicPeriod"/>
            </a:pPr>
            <a:r>
              <a:rPr lang="en-US" sz="2000"/>
              <a:t>TCP/IPモデルはいくつの階層で構成されていますか。それぞれの階層の名称は何ですか。</a:t>
            </a:r>
            <a:endParaRPr sz="2000"/>
          </a:p>
          <a:p>
            <a:pPr marL="457200" lvl="0" indent="-355600" algn="l" rtl="0">
              <a:lnSpc>
                <a:spcPct val="150000"/>
              </a:lnSpc>
              <a:spcBef>
                <a:spcPts val="0"/>
              </a:spcBef>
              <a:spcAft>
                <a:spcPts val="0"/>
              </a:spcAft>
              <a:buSzPts val="2000"/>
              <a:buAutoNum type="arabicPeriod"/>
            </a:pPr>
            <a:r>
              <a:rPr lang="en-US" sz="2000"/>
              <a:t>TCPとUDPの違いは何ですか。</a:t>
            </a:r>
            <a:endParaRPr sz="2000"/>
          </a:p>
          <a:p>
            <a:pPr marL="457200" lvl="0" indent="-355600" algn="l" rtl="0">
              <a:lnSpc>
                <a:spcPct val="150000"/>
              </a:lnSpc>
              <a:spcBef>
                <a:spcPts val="0"/>
              </a:spcBef>
              <a:spcAft>
                <a:spcPts val="0"/>
              </a:spcAft>
              <a:buSzPts val="2000"/>
              <a:buAutoNum type="arabicPeriod"/>
            </a:pPr>
            <a:r>
              <a:rPr lang="en-US" sz="2000">
                <a:solidFill>
                  <a:schemeClr val="dk1"/>
                </a:solidFill>
              </a:rPr>
              <a:t>メールの送信と受信に使うプロトコルはそれぞれ何といいますか。</a:t>
            </a:r>
            <a:endParaRPr sz="2000"/>
          </a:p>
          <a:p>
            <a:pPr marL="457200" lvl="0" indent="-355600" algn="l" rtl="0">
              <a:lnSpc>
                <a:spcPct val="150000"/>
              </a:lnSpc>
              <a:spcBef>
                <a:spcPts val="0"/>
              </a:spcBef>
              <a:spcAft>
                <a:spcPts val="0"/>
              </a:spcAft>
              <a:buSzPts val="2000"/>
              <a:buAutoNum type="arabicPeriod"/>
            </a:pPr>
            <a:r>
              <a:rPr lang="en-US" sz="2000"/>
              <a:t>IPアドレスとポート番号の違いは何ですか</a:t>
            </a:r>
            <a:endParaRPr sz="2000"/>
          </a:p>
          <a:p>
            <a:pPr marL="457200" lvl="0" indent="-355600" algn="l" rtl="0">
              <a:lnSpc>
                <a:spcPct val="150000"/>
              </a:lnSpc>
              <a:spcBef>
                <a:spcPts val="0"/>
              </a:spcBef>
              <a:spcAft>
                <a:spcPts val="0"/>
              </a:spcAft>
              <a:buSzPts val="2000"/>
              <a:buAutoNum type="arabicPeriod"/>
            </a:pPr>
            <a:r>
              <a:rPr lang="en-US" sz="2000"/>
              <a:t>IPv4とIPv6はそれぞれ何ビットで構成されていますか。</a:t>
            </a:r>
            <a:endParaRPr sz="2000"/>
          </a:p>
          <a:p>
            <a:pPr marL="457200" lvl="0" indent="-355600" algn="l" rtl="0">
              <a:lnSpc>
                <a:spcPct val="150000"/>
              </a:lnSpc>
              <a:spcBef>
                <a:spcPts val="0"/>
              </a:spcBef>
              <a:spcAft>
                <a:spcPts val="0"/>
              </a:spcAft>
              <a:buSzPts val="2000"/>
              <a:buAutoNum type="arabicPeriod"/>
            </a:pPr>
            <a:r>
              <a:rPr lang="en-US" sz="2000"/>
              <a:t>プライベートIPアドレスとグローバルIPアドレスの違いは何ですか。</a:t>
            </a:r>
            <a:endParaRPr sz="2000"/>
          </a:p>
          <a:p>
            <a:pPr marL="457200" lvl="0" indent="-355600" algn="l" rtl="0">
              <a:lnSpc>
                <a:spcPct val="150000"/>
              </a:lnSpc>
              <a:spcBef>
                <a:spcPts val="0"/>
              </a:spcBef>
              <a:spcAft>
                <a:spcPts val="0"/>
              </a:spcAft>
              <a:buSzPts val="2000"/>
              <a:buAutoNum type="arabicPeriod"/>
            </a:pPr>
            <a:r>
              <a:rPr lang="en-US" sz="2000"/>
              <a:t>NATとNAPTの違いは何ですか</a:t>
            </a:r>
            <a:endParaRPr sz="2000"/>
          </a:p>
          <a:p>
            <a:pPr marL="457200" lvl="0" indent="-355600" algn="l" rtl="0">
              <a:lnSpc>
                <a:spcPct val="150000"/>
              </a:lnSpc>
              <a:spcBef>
                <a:spcPts val="0"/>
              </a:spcBef>
              <a:spcAft>
                <a:spcPts val="0"/>
              </a:spcAft>
              <a:buSzPts val="2000"/>
              <a:buAutoNum type="arabicPeriod"/>
            </a:pPr>
            <a:r>
              <a:rPr lang="en-US" sz="2000"/>
              <a:t>DHCPとは何ですか</a:t>
            </a:r>
            <a:endParaRPr sz="2000"/>
          </a:p>
          <a:p>
            <a:pPr marL="457200" lvl="0" indent="-355600" algn="l" rtl="0">
              <a:lnSpc>
                <a:spcPct val="150000"/>
              </a:lnSpc>
              <a:spcBef>
                <a:spcPts val="0"/>
              </a:spcBef>
              <a:spcAft>
                <a:spcPts val="0"/>
              </a:spcAft>
              <a:buSzPts val="2000"/>
              <a:buAutoNum type="arabicPeriod"/>
            </a:pPr>
            <a:r>
              <a:rPr lang="en-US" sz="2000"/>
              <a:t>IPアドレスは2つの部分に分かれています。それぞれの名称は何ですか</a:t>
            </a:r>
            <a:endParaRPr sz="2000"/>
          </a:p>
          <a:p>
            <a:pPr marL="457200" lvl="0" indent="-355600" algn="l" rtl="0">
              <a:lnSpc>
                <a:spcPct val="150000"/>
              </a:lnSpc>
              <a:spcBef>
                <a:spcPts val="0"/>
              </a:spcBef>
              <a:spcAft>
                <a:spcPts val="0"/>
              </a:spcAft>
              <a:buSzPts val="2000"/>
              <a:buAutoNum type="arabicPeriod"/>
            </a:pPr>
            <a:r>
              <a:rPr lang="en-US" sz="2000"/>
              <a:t>サブネットマスクの仕組みを使うと、何ができますか。</a:t>
            </a:r>
            <a:endParaRPr sz="2000"/>
          </a:p>
          <a:p>
            <a:pPr marL="457200" lvl="0" indent="-355600" algn="l" rtl="0">
              <a:lnSpc>
                <a:spcPct val="150000"/>
              </a:lnSpc>
              <a:spcBef>
                <a:spcPts val="0"/>
              </a:spcBef>
              <a:spcAft>
                <a:spcPts val="0"/>
              </a:spcAft>
              <a:buSzPts val="2000"/>
              <a:buAutoNum type="arabicPeriod"/>
            </a:pPr>
            <a:r>
              <a:rPr lang="en-US" sz="2000"/>
              <a:t>ネットワークアドレスとは何ですか</a:t>
            </a:r>
            <a:endParaRPr sz="2000"/>
          </a:p>
          <a:p>
            <a:pPr marL="457200" lvl="0" indent="-355600" algn="l" rtl="0">
              <a:lnSpc>
                <a:spcPct val="150000"/>
              </a:lnSpc>
              <a:spcBef>
                <a:spcPts val="0"/>
              </a:spcBef>
              <a:spcAft>
                <a:spcPts val="0"/>
              </a:spcAft>
              <a:buSzPts val="2000"/>
              <a:buAutoNum type="arabicPeriod"/>
            </a:pPr>
            <a:r>
              <a:rPr lang="en-US" sz="2000"/>
              <a:t>ブロードキャストアドレスとは何ですか</a:t>
            </a:r>
            <a:endParaRPr sz="2000"/>
          </a:p>
          <a:p>
            <a:pPr marL="457200" lvl="0" indent="-355600" algn="l" rtl="0">
              <a:lnSpc>
                <a:spcPct val="115000"/>
              </a:lnSpc>
              <a:spcBef>
                <a:spcPts val="0"/>
              </a:spcBef>
              <a:spcAft>
                <a:spcPts val="0"/>
              </a:spcAft>
              <a:buSzPts val="2000"/>
              <a:buAutoNum type="arabicPeriod"/>
            </a:pPr>
            <a:r>
              <a:rPr lang="en-US" sz="2000">
                <a:solidFill>
                  <a:srgbClr val="090909"/>
                </a:solidFill>
                <a:highlight>
                  <a:schemeClr val="lt1"/>
                </a:highlight>
              </a:rPr>
              <a:t>IPv4で192.168.30.32/26のネットワークに接続可能なホストの最大数はどれですか。</a:t>
            </a:r>
            <a:endParaRPr sz="2000"/>
          </a:p>
          <a:p>
            <a:pPr marL="0" lvl="0" indent="0" algn="l" rtl="0">
              <a:lnSpc>
                <a:spcPct val="150000"/>
              </a:lnSpc>
              <a:spcBef>
                <a:spcPts val="2400"/>
              </a:spcBef>
              <a:spcAft>
                <a:spcPts val="0"/>
              </a:spcAft>
              <a:buNone/>
            </a:pPr>
            <a:endParaRPr sz="2000"/>
          </a:p>
        </p:txBody>
      </p:sp>
      <p:sp>
        <p:nvSpPr>
          <p:cNvPr id="297" name="Google Shape;297;p51"/>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95"/>
          <p:cNvSpPr txBox="1">
            <a:spLocks noGrp="1"/>
          </p:cNvSpPr>
          <p:nvPr>
            <p:ph type="title"/>
          </p:nvPr>
        </p:nvSpPr>
        <p:spPr>
          <a:xfrm>
            <a:off x="1270000" y="70172"/>
            <a:ext cx="10476900" cy="2016000"/>
          </a:xfrm>
          <a:prstGeom prst="rect">
            <a:avLst/>
          </a:prstGeom>
          <a:noFill/>
          <a:ln>
            <a:noFill/>
          </a:ln>
        </p:spPr>
        <p:txBody>
          <a:bodyPr spcFirstLastPara="1" wrap="square" lIns="50800" tIns="50800" rIns="50800" bIns="50800" anchor="ctr" anchorCtr="0">
            <a:noAutofit/>
          </a:bodyPr>
          <a:lstStyle/>
          <a:p>
            <a:pPr marL="0" lvl="0" indent="0" algn="l" rtl="0">
              <a:lnSpc>
                <a:spcPct val="100000"/>
              </a:lnSpc>
              <a:spcBef>
                <a:spcPts val="0"/>
              </a:spcBef>
              <a:spcAft>
                <a:spcPts val="0"/>
              </a:spcAft>
              <a:buClr>
                <a:srgbClr val="C63024"/>
              </a:buClr>
              <a:buSzPts val="6400"/>
              <a:buFont typeface="Arial"/>
              <a:buNone/>
            </a:pPr>
            <a:r>
              <a:rPr lang="en-US" sz="5800"/>
              <a:t>問題4</a:t>
            </a:r>
            <a:endParaRPr sz="5800"/>
          </a:p>
        </p:txBody>
      </p:sp>
      <p:sp>
        <p:nvSpPr>
          <p:cNvPr id="622" name="Google Shape;622;p95"/>
          <p:cNvSpPr txBox="1">
            <a:spLocks noGrp="1"/>
          </p:cNvSpPr>
          <p:nvPr>
            <p:ph type="sldNum" idx="12"/>
          </p:nvPr>
        </p:nvSpPr>
        <p:spPr>
          <a:xfrm>
            <a:off x="12269112" y="91022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50</a:t>
            </a:fld>
            <a:endParaRPr/>
          </a:p>
        </p:txBody>
      </p:sp>
      <p:sp>
        <p:nvSpPr>
          <p:cNvPr id="623" name="Google Shape;623;p95"/>
          <p:cNvSpPr txBox="1">
            <a:spLocks noGrp="1"/>
          </p:cNvSpPr>
          <p:nvPr>
            <p:ph type="body" idx="1"/>
          </p:nvPr>
        </p:nvSpPr>
        <p:spPr>
          <a:xfrm>
            <a:off x="647700" y="2133500"/>
            <a:ext cx="11989500" cy="1368600"/>
          </a:xfrm>
          <a:prstGeom prst="rect">
            <a:avLst/>
          </a:prstGeom>
          <a:noFill/>
          <a:ln>
            <a:noFill/>
          </a:ln>
        </p:spPr>
        <p:txBody>
          <a:bodyPr spcFirstLastPara="1" wrap="square" lIns="50800" tIns="50800" rIns="50800" bIns="50800" anchor="t" anchorCtr="0">
            <a:noAutofit/>
          </a:bodyPr>
          <a:lstStyle/>
          <a:p>
            <a:pPr marL="0" lvl="0" indent="0" algn="l" rtl="0">
              <a:lnSpc>
                <a:spcPct val="150000"/>
              </a:lnSpc>
              <a:spcBef>
                <a:spcPts val="0"/>
              </a:spcBef>
              <a:spcAft>
                <a:spcPts val="0"/>
              </a:spcAft>
              <a:buClr>
                <a:srgbClr val="000000"/>
              </a:buClr>
              <a:buSzPts val="3200"/>
              <a:buFont typeface="Arial"/>
              <a:buNone/>
            </a:pPr>
            <a:r>
              <a:rPr lang="en-US">
                <a:solidFill>
                  <a:schemeClr val="dk1"/>
                </a:solidFill>
              </a:rPr>
              <a:t>ケーブルを環状に配置し、それに全ての機器や末端を接続する</a:t>
            </a:r>
            <a:r>
              <a:rPr lang="en-US">
                <a:solidFill>
                  <a:srgbClr val="090909"/>
                </a:solidFill>
                <a:highlight>
                  <a:srgbClr val="FFFFFF"/>
                </a:highlight>
              </a:rPr>
              <a:t>LANの接続形態はどれか。</a:t>
            </a:r>
            <a:endParaRPr sz="3600"/>
          </a:p>
        </p:txBody>
      </p:sp>
      <p:sp>
        <p:nvSpPr>
          <p:cNvPr id="624" name="Google Shape;624;p95"/>
          <p:cNvSpPr txBox="1">
            <a:spLocks noGrp="1"/>
          </p:cNvSpPr>
          <p:nvPr>
            <p:ph type="body" idx="1"/>
          </p:nvPr>
        </p:nvSpPr>
        <p:spPr>
          <a:xfrm>
            <a:off x="723900" y="3428900"/>
            <a:ext cx="11764800" cy="5495400"/>
          </a:xfrm>
          <a:prstGeom prst="rect">
            <a:avLst/>
          </a:prstGeom>
          <a:noFill/>
          <a:ln>
            <a:noFill/>
          </a:ln>
        </p:spPr>
        <p:txBody>
          <a:bodyPr spcFirstLastPara="1" wrap="square" lIns="50800" tIns="50800" rIns="50800" bIns="50800" anchor="t" anchorCtr="0">
            <a:noAutofit/>
          </a:bodyPr>
          <a:lstStyle/>
          <a:p>
            <a:pPr marL="457200" lvl="0" indent="-431800" algn="l" rtl="0">
              <a:lnSpc>
                <a:spcPct val="115000"/>
              </a:lnSpc>
              <a:spcBef>
                <a:spcPts val="0"/>
              </a:spcBef>
              <a:spcAft>
                <a:spcPts val="0"/>
              </a:spcAft>
              <a:buSzPts val="3200"/>
              <a:buAutoNum type="arabicPeriod"/>
            </a:pPr>
            <a:r>
              <a:rPr lang="en-US" dirty="0" err="1"/>
              <a:t>スター型</a:t>
            </a:r>
            <a:endParaRPr dirty="0"/>
          </a:p>
          <a:p>
            <a:pPr marL="457200" lvl="0" indent="-431800" algn="l" rtl="0">
              <a:lnSpc>
                <a:spcPct val="115000"/>
              </a:lnSpc>
              <a:spcBef>
                <a:spcPts val="0"/>
              </a:spcBef>
              <a:spcAft>
                <a:spcPts val="0"/>
              </a:spcAft>
              <a:buSzPts val="3200"/>
              <a:buAutoNum type="arabicPeriod"/>
            </a:pPr>
            <a:r>
              <a:rPr lang="en-US" dirty="0" err="1"/>
              <a:t>バス型</a:t>
            </a:r>
            <a:endParaRPr dirty="0"/>
          </a:p>
          <a:p>
            <a:pPr marL="457200" lvl="0" indent="-431800" algn="l" rtl="0">
              <a:lnSpc>
                <a:spcPct val="115000"/>
              </a:lnSpc>
              <a:spcBef>
                <a:spcPts val="0"/>
              </a:spcBef>
              <a:spcAft>
                <a:spcPts val="0"/>
              </a:spcAft>
              <a:buSzPts val="3200"/>
              <a:buAutoNum type="arabicPeriod"/>
            </a:pPr>
            <a:r>
              <a:rPr lang="en-US" dirty="0" err="1">
                <a:solidFill>
                  <a:schemeClr val="tx1"/>
                </a:solidFill>
              </a:rPr>
              <a:t>ツリー型</a:t>
            </a:r>
            <a:endParaRPr dirty="0">
              <a:solidFill>
                <a:schemeClr val="tx1"/>
              </a:solidFill>
            </a:endParaRPr>
          </a:p>
          <a:p>
            <a:pPr marL="457200" lvl="0" indent="-431800" algn="l" rtl="0">
              <a:lnSpc>
                <a:spcPct val="115000"/>
              </a:lnSpc>
              <a:spcBef>
                <a:spcPts val="0"/>
              </a:spcBef>
              <a:spcAft>
                <a:spcPts val="0"/>
              </a:spcAft>
              <a:buSzPts val="3200"/>
              <a:buAutoNum type="arabicPeriod"/>
            </a:pPr>
            <a:r>
              <a:rPr lang="en-US" dirty="0" err="1">
                <a:highlight>
                  <a:srgbClr val="FFFF00"/>
                </a:highlight>
              </a:rPr>
              <a:t>リング型</a:t>
            </a:r>
            <a:endParaRPr dirty="0">
              <a:highlight>
                <a:srgbClr val="FFFF00"/>
              </a:highlight>
            </a:endParaRPr>
          </a:p>
          <a:p>
            <a:pPr marL="457200" lvl="0" indent="0" algn="l" rtl="0">
              <a:lnSpc>
                <a:spcPct val="115000"/>
              </a:lnSpc>
              <a:spcBef>
                <a:spcPts val="0"/>
              </a:spcBef>
              <a:spcAft>
                <a:spcPts val="0"/>
              </a:spcAft>
              <a:buClr>
                <a:schemeClr val="dk1"/>
              </a:buClr>
              <a:buSzPts val="1100"/>
              <a:buFont typeface="Arial"/>
              <a:buNone/>
            </a:pPr>
            <a:r>
              <a:rPr lang="en-US" dirty="0">
                <a:solidFill>
                  <a:schemeClr val="dk1"/>
                </a:solidFill>
              </a:rPr>
              <a:t> </a:t>
            </a:r>
            <a:endParaRPr dirty="0">
              <a:solidFill>
                <a:schemeClr val="dk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96"/>
          <p:cNvSpPr txBox="1">
            <a:spLocks noGrp="1"/>
          </p:cNvSpPr>
          <p:nvPr>
            <p:ph type="title"/>
          </p:nvPr>
        </p:nvSpPr>
        <p:spPr>
          <a:xfrm>
            <a:off x="377763" y="3225800"/>
            <a:ext cx="12249300" cy="3302100"/>
          </a:xfrm>
          <a:prstGeom prst="rect">
            <a:avLst/>
          </a:prstGeom>
          <a:noFill/>
          <a:ln>
            <a:noFill/>
          </a:ln>
        </p:spPr>
        <p:txBody>
          <a:bodyPr spcFirstLastPara="1" wrap="square" lIns="50800" tIns="50800" rIns="50800" bIns="50800" anchor="ctr" anchorCtr="0">
            <a:normAutofit/>
          </a:bodyPr>
          <a:lstStyle/>
          <a:p>
            <a:pPr marL="0" lvl="0" indent="0" algn="ctr" rtl="0">
              <a:lnSpc>
                <a:spcPct val="100000"/>
              </a:lnSpc>
              <a:spcBef>
                <a:spcPts val="0"/>
              </a:spcBef>
              <a:spcAft>
                <a:spcPts val="0"/>
              </a:spcAft>
              <a:buClr>
                <a:srgbClr val="C63024"/>
              </a:buClr>
              <a:buSzPts val="6400"/>
              <a:buFont typeface="Arial"/>
              <a:buNone/>
            </a:pPr>
            <a:r>
              <a:rPr lang="en-US">
                <a:solidFill>
                  <a:srgbClr val="CC0000"/>
                </a:solidFill>
              </a:rPr>
              <a:t>宿題</a:t>
            </a:r>
            <a:endParaRPr>
              <a:solidFill>
                <a:srgbClr val="CC0000"/>
              </a:solidFill>
            </a:endParaRPr>
          </a:p>
        </p:txBody>
      </p:sp>
      <p:sp>
        <p:nvSpPr>
          <p:cNvPr id="630" name="Google Shape;630;p96"/>
          <p:cNvSpPr txBox="1">
            <a:spLocks noGrp="1"/>
          </p:cNvSpPr>
          <p:nvPr>
            <p:ph type="sldNum" idx="12"/>
          </p:nvPr>
        </p:nvSpPr>
        <p:spPr>
          <a:xfrm>
            <a:off x="12352551" y="9114940"/>
            <a:ext cx="281100" cy="410400"/>
          </a:xfrm>
          <a:prstGeom prst="rect">
            <a:avLst/>
          </a:prstGeom>
          <a:noFill/>
          <a:ln>
            <a:noFill/>
          </a:ln>
        </p:spPr>
        <p:txBody>
          <a:bodyPr spcFirstLastPara="1" wrap="square" lIns="50800" tIns="50800" rIns="50800" bIns="50800" anchor="t" anchorCtr="0">
            <a:spAutoFit/>
          </a:bodyPr>
          <a:lstStyle/>
          <a:p>
            <a:pPr marL="0" lvl="0" indent="0" algn="ctr" rtl="0">
              <a:lnSpc>
                <a:spcPct val="100000"/>
              </a:lnSpc>
              <a:spcBef>
                <a:spcPts val="0"/>
              </a:spcBef>
              <a:spcAft>
                <a:spcPts val="0"/>
              </a:spcAft>
              <a:buClr>
                <a:srgbClr val="FFFFFF"/>
              </a:buClr>
              <a:buSzPts val="2000"/>
              <a:buFont typeface="Arial"/>
              <a:buNone/>
            </a:pPr>
            <a:fld id="{00000000-1234-1234-1234-123412341234}" type="slidenum">
              <a:rPr lang="en-US" sz="2000">
                <a:solidFill>
                  <a:srgbClr val="FFFFFF"/>
                </a:solidFill>
              </a:rPr>
              <a:t>51</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97"/>
          <p:cNvSpPr/>
          <p:nvPr/>
        </p:nvSpPr>
        <p:spPr>
          <a:xfrm>
            <a:off x="465990" y="3321050"/>
            <a:ext cx="12072900" cy="2578200"/>
          </a:xfrm>
          <a:prstGeom prst="rect">
            <a:avLst/>
          </a:prstGeom>
          <a:solidFill>
            <a:srgbClr val="FFFFFF">
              <a:alpha val="81570"/>
            </a:srgbClr>
          </a:solidFill>
          <a:ln>
            <a:noFill/>
          </a:ln>
          <a:effectLst>
            <a:outerShdw blurRad="355600" rotWithShape="0">
              <a:srgbClr val="000000">
                <a:alpha val="74900"/>
              </a:srgbClr>
            </a:outerShdw>
          </a:effectLst>
        </p:spPr>
        <p:txBody>
          <a:bodyPr spcFirstLastPara="1" wrap="square" lIns="355600" tIns="355600" rIns="355600" bIns="355600" anchor="ctr" anchorCtr="0">
            <a:noAutofit/>
          </a:bodyPr>
          <a:lstStyle/>
          <a:p>
            <a:pPr marL="0" marR="0" lvl="0" indent="0" algn="ctr" rtl="0">
              <a:lnSpc>
                <a:spcPct val="115000"/>
              </a:lnSpc>
              <a:spcBef>
                <a:spcPts val="0"/>
              </a:spcBef>
              <a:spcAft>
                <a:spcPts val="0"/>
              </a:spcAft>
              <a:buClr>
                <a:schemeClr val="accent5"/>
              </a:buClr>
              <a:buSzPts val="6000"/>
              <a:buFont typeface="Arial"/>
              <a:buNone/>
            </a:pPr>
            <a:r>
              <a:rPr lang="en-US" sz="5400">
                <a:solidFill>
                  <a:schemeClr val="accent5"/>
                </a:solidFill>
              </a:rPr>
              <a:t>今日の</a:t>
            </a:r>
            <a:r>
              <a:rPr lang="en-US" sz="5400" i="0" u="none" strike="noStrike" cap="none">
                <a:solidFill>
                  <a:schemeClr val="accent5"/>
                </a:solidFill>
              </a:rPr>
              <a:t>授業は終わりです</a:t>
            </a:r>
            <a:endParaRPr sz="5400" i="0" u="none" strike="noStrike" cap="none">
              <a:solidFill>
                <a:schemeClr val="accent5"/>
              </a:solidFill>
            </a:endParaRPr>
          </a:p>
          <a:p>
            <a:pPr marL="0" marR="0" lvl="0" indent="0" algn="ctr" rtl="0">
              <a:lnSpc>
                <a:spcPct val="115000"/>
              </a:lnSpc>
              <a:spcBef>
                <a:spcPts val="0"/>
              </a:spcBef>
              <a:spcAft>
                <a:spcPts val="0"/>
              </a:spcAft>
              <a:buClr>
                <a:schemeClr val="accent5"/>
              </a:buClr>
              <a:buSzPts val="6000"/>
              <a:buFont typeface="Arial"/>
              <a:buNone/>
            </a:pPr>
            <a:r>
              <a:rPr lang="en-US" sz="5400">
                <a:solidFill>
                  <a:schemeClr val="accent5"/>
                </a:solidFill>
              </a:rPr>
              <a:t>また会いましょう</a:t>
            </a:r>
            <a:endParaRPr sz="5400">
              <a:solidFill>
                <a:schemeClr val="accent5"/>
              </a:solidFill>
            </a:endParaRPr>
          </a:p>
        </p:txBody>
      </p:sp>
      <p:sp>
        <p:nvSpPr>
          <p:cNvPr id="636" name="Google Shape;636;p97"/>
          <p:cNvSpPr/>
          <p:nvPr/>
        </p:nvSpPr>
        <p:spPr>
          <a:xfrm>
            <a:off x="465990" y="6098147"/>
            <a:ext cx="12072900" cy="1384200"/>
          </a:xfrm>
          <a:prstGeom prst="rect">
            <a:avLst/>
          </a:prstGeom>
          <a:solidFill>
            <a:srgbClr val="FFFFFF">
              <a:alpha val="81570"/>
            </a:srgbClr>
          </a:solidFill>
          <a:ln>
            <a:noFill/>
          </a:ln>
          <a:effectLst>
            <a:outerShdw blurRad="355600" rotWithShape="0">
              <a:srgbClr val="000000">
                <a:alpha val="74900"/>
              </a:srgbClr>
            </a:outerShdw>
          </a:effectLst>
        </p:spPr>
        <p:txBody>
          <a:bodyPr spcFirstLastPara="1" wrap="square" lIns="241300" tIns="241300" rIns="241300" bIns="241300" anchor="t" anchorCtr="0">
            <a:noAutofit/>
          </a:bodyPr>
          <a:lstStyle/>
          <a:p>
            <a:pPr marL="0" marR="0" lvl="0" indent="0" algn="ctr" rtl="0">
              <a:lnSpc>
                <a:spcPct val="100000"/>
              </a:lnSpc>
              <a:spcBef>
                <a:spcPts val="0"/>
              </a:spcBef>
              <a:spcAft>
                <a:spcPts val="0"/>
              </a:spcAft>
              <a:buClr>
                <a:schemeClr val="accent5"/>
              </a:buClr>
              <a:buSzPts val="5300"/>
              <a:buFont typeface="Palatino"/>
              <a:buNone/>
            </a:pPr>
            <a:r>
              <a:rPr lang="en-US" sz="5300" i="1" u="none" strike="noStrike" cap="none">
                <a:solidFill>
                  <a:schemeClr val="accent5"/>
                </a:solidFill>
              </a:rPr>
              <a:t>Hẹn gặp lại</a:t>
            </a:r>
            <a:r>
              <a:rPr lang="en-US" sz="5300" i="1">
                <a:solidFill>
                  <a:schemeClr val="accent5"/>
                </a:solidFill>
              </a:rPr>
              <a:t> lần sau</a:t>
            </a:r>
            <a:endParaRPr sz="5300" i="1">
              <a:solidFill>
                <a:schemeClr val="accent5"/>
              </a:solidFill>
            </a:endParaRPr>
          </a:p>
          <a:p>
            <a:pPr marL="0" marR="0" lvl="0" indent="0" algn="ctr" rtl="0">
              <a:lnSpc>
                <a:spcPct val="100000"/>
              </a:lnSpc>
              <a:spcBef>
                <a:spcPts val="0"/>
              </a:spcBef>
              <a:spcAft>
                <a:spcPts val="0"/>
              </a:spcAft>
              <a:buClr>
                <a:schemeClr val="accent5"/>
              </a:buClr>
              <a:buSzPts val="5300"/>
              <a:buFont typeface="Palatino"/>
              <a:buNone/>
            </a:pPr>
            <a:endParaRPr sz="5300" i="1">
              <a:solidFill>
                <a:schemeClr val="accent5"/>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52"/>
          <p:cNvSpPr txBox="1">
            <a:spLocks noGrp="1"/>
          </p:cNvSpPr>
          <p:nvPr>
            <p:ph type="title"/>
          </p:nvPr>
        </p:nvSpPr>
        <p:spPr>
          <a:xfrm>
            <a:off x="1270000" y="3225800"/>
            <a:ext cx="10464900" cy="33021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C63024"/>
              </a:buClr>
              <a:buSzPts val="6400"/>
              <a:buFont typeface="Arial"/>
              <a:buNone/>
            </a:pPr>
            <a:r>
              <a:rPr lang="en-US"/>
              <a:t>カタカナ語と</a:t>
            </a:r>
            <a:endParaRPr/>
          </a:p>
          <a:p>
            <a:pPr marL="0" lvl="0" indent="0" algn="ctr" rtl="0">
              <a:lnSpc>
                <a:spcPct val="100000"/>
              </a:lnSpc>
              <a:spcBef>
                <a:spcPts val="0"/>
              </a:spcBef>
              <a:spcAft>
                <a:spcPts val="0"/>
              </a:spcAft>
              <a:buClr>
                <a:srgbClr val="C63024"/>
              </a:buClr>
              <a:buSzPts val="6400"/>
              <a:buFont typeface="Arial"/>
              <a:buNone/>
            </a:pPr>
            <a:r>
              <a:rPr lang="en-US"/>
              <a:t>アルファベット語</a:t>
            </a:r>
            <a:endParaRPr/>
          </a:p>
        </p:txBody>
      </p:sp>
      <p:sp>
        <p:nvSpPr>
          <p:cNvPr id="303" name="Google Shape;303;p52"/>
          <p:cNvSpPr txBox="1">
            <a:spLocks noGrp="1"/>
          </p:cNvSpPr>
          <p:nvPr>
            <p:ph type="sldNum" idx="12"/>
          </p:nvPr>
        </p:nvSpPr>
        <p:spPr>
          <a:xfrm>
            <a:off x="12269112" y="9114940"/>
            <a:ext cx="448200" cy="355500"/>
          </a:xfrm>
          <a:prstGeom prst="rect">
            <a:avLst/>
          </a:prstGeom>
          <a:noFill/>
          <a:ln>
            <a:noFill/>
          </a:ln>
        </p:spPr>
        <p:txBody>
          <a:bodyPr spcFirstLastPara="1" wrap="square" lIns="50800" tIns="50800" rIns="50800" bIns="50800" anchor="t" anchorCtr="0">
            <a:noAutofit/>
          </a:bodyPr>
          <a:lstStyle/>
          <a:p>
            <a:pPr marL="0" lvl="0" indent="0" algn="ctr" rtl="0">
              <a:spcBef>
                <a:spcPts val="0"/>
              </a:spcBef>
              <a:spcAft>
                <a:spcPts val="0"/>
              </a:spcAft>
              <a:buClr>
                <a:srgbClr val="FFFFFF"/>
              </a:buClr>
              <a:buSzPts val="2000"/>
              <a:buFont typeface="Arial"/>
              <a:buNone/>
            </a:pPr>
            <a:fld id="{00000000-1234-1234-1234-123412341234}" type="slidenum">
              <a:rPr lang="en-U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53"/>
          <p:cNvSpPr txBox="1">
            <a:spLocks noGrp="1"/>
          </p:cNvSpPr>
          <p:nvPr>
            <p:ph type="sldNum" idx="12"/>
          </p:nvPr>
        </p:nvSpPr>
        <p:spPr>
          <a:xfrm>
            <a:off x="12268604" y="91022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7</a:t>
            </a:fld>
            <a:endParaRPr/>
          </a:p>
        </p:txBody>
      </p:sp>
      <p:graphicFrame>
        <p:nvGraphicFramePr>
          <p:cNvPr id="309" name="Google Shape;309;p53"/>
          <p:cNvGraphicFramePr/>
          <p:nvPr/>
        </p:nvGraphicFramePr>
        <p:xfrm>
          <a:off x="308311" y="2192153"/>
          <a:ext cx="11884100" cy="6734384"/>
        </p:xfrm>
        <a:graphic>
          <a:graphicData uri="http://schemas.openxmlformats.org/drawingml/2006/table">
            <a:tbl>
              <a:tblPr bandRow="1">
                <a:noFill/>
                <a:tableStyleId>{4C2B8F7B-CACF-4F59-AE0A-ED79B10A6F42}</a:tableStyleId>
              </a:tblPr>
              <a:tblGrid>
                <a:gridCol w="6073675">
                  <a:extLst>
                    <a:ext uri="{9D8B030D-6E8A-4147-A177-3AD203B41FA5}">
                      <a16:colId xmlns:a16="http://schemas.microsoft.com/office/drawing/2014/main" val="20000"/>
                    </a:ext>
                  </a:extLst>
                </a:gridCol>
                <a:gridCol w="5810425">
                  <a:extLst>
                    <a:ext uri="{9D8B030D-6E8A-4147-A177-3AD203B41FA5}">
                      <a16:colId xmlns:a16="http://schemas.microsoft.com/office/drawing/2014/main" val="20001"/>
                    </a:ext>
                  </a:extLst>
                </a:gridCol>
              </a:tblGrid>
              <a:tr h="650625">
                <a:tc>
                  <a:txBody>
                    <a:bodyPr/>
                    <a:lstStyle/>
                    <a:p>
                      <a:pPr marL="0" marR="0" lvl="0" indent="0" algn="ctr" rtl="0">
                        <a:lnSpc>
                          <a:spcPct val="205000"/>
                        </a:lnSpc>
                        <a:spcBef>
                          <a:spcPts val="0"/>
                        </a:spcBef>
                        <a:spcAft>
                          <a:spcPts val="0"/>
                        </a:spcAft>
                        <a:buNone/>
                      </a:pPr>
                      <a:r>
                        <a:rPr lang="en-US" sz="3000" b="1">
                          <a:solidFill>
                            <a:schemeClr val="dk1"/>
                          </a:solidFill>
                          <a:latin typeface="Arial"/>
                          <a:ea typeface="Arial"/>
                          <a:cs typeface="Arial"/>
                          <a:sym typeface="Arial"/>
                        </a:rPr>
                        <a:t>カタカナ語</a:t>
                      </a:r>
                      <a:endParaRPr sz="30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marR="0" lvl="0" indent="0" algn="ctr" rtl="0">
                        <a:lnSpc>
                          <a:spcPct val="205000"/>
                        </a:lnSpc>
                        <a:spcBef>
                          <a:spcPts val="0"/>
                        </a:spcBef>
                        <a:spcAft>
                          <a:spcPts val="0"/>
                        </a:spcAft>
                        <a:buNone/>
                      </a:pPr>
                      <a:r>
                        <a:rPr lang="en-US" sz="3000" b="1">
                          <a:solidFill>
                            <a:schemeClr val="dk1"/>
                          </a:solidFill>
                          <a:latin typeface="Arial"/>
                          <a:ea typeface="Arial"/>
                          <a:cs typeface="Arial"/>
                          <a:sym typeface="Arial"/>
                        </a:rPr>
                        <a:t>ローマ字</a:t>
                      </a:r>
                      <a:endParaRPr sz="3000" b="1" u="none" strike="noStrike" cap="none">
                        <a:latin typeface="Arial"/>
                        <a:ea typeface="Arial"/>
                        <a:cs typeface="Arial"/>
                        <a:sym typeface="Arial"/>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843275">
                <a:tc>
                  <a:txBody>
                    <a:bodyPr/>
                    <a:lstStyle/>
                    <a:p>
                      <a:pPr marL="0" lvl="0" indent="0" algn="l" rtl="0">
                        <a:spcBef>
                          <a:spcPts val="0"/>
                        </a:spcBef>
                        <a:spcAft>
                          <a:spcPts val="0"/>
                        </a:spcAft>
                        <a:buNone/>
                      </a:pPr>
                      <a:r>
                        <a:rPr lang="en-US" sz="3000"/>
                        <a:t>ケーブル</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710750">
                <a:tc>
                  <a:txBody>
                    <a:bodyPr/>
                    <a:lstStyle/>
                    <a:p>
                      <a:pPr marL="0" lvl="0" indent="0" algn="l" rtl="0">
                        <a:spcBef>
                          <a:spcPts val="0"/>
                        </a:spcBef>
                        <a:spcAft>
                          <a:spcPts val="0"/>
                        </a:spcAft>
                        <a:buNone/>
                      </a:pPr>
                      <a:r>
                        <a:rPr lang="en-US" sz="3000"/>
                        <a:t>ローカルエリアネットワーク</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724000">
                <a:tc>
                  <a:txBody>
                    <a:bodyPr/>
                    <a:lstStyle/>
                    <a:p>
                      <a:pPr marL="0" lvl="0" indent="0" algn="l" rtl="0">
                        <a:spcBef>
                          <a:spcPts val="0"/>
                        </a:spcBef>
                        <a:spcAft>
                          <a:spcPts val="0"/>
                        </a:spcAft>
                        <a:buNone/>
                      </a:pPr>
                      <a:r>
                        <a:rPr lang="en-US" sz="3000"/>
                        <a:t>データ</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724000">
                <a:tc>
                  <a:txBody>
                    <a:bodyPr/>
                    <a:lstStyle/>
                    <a:p>
                      <a:pPr marL="0" lvl="0" indent="0" algn="l" rtl="0">
                        <a:spcBef>
                          <a:spcPts val="0"/>
                        </a:spcBef>
                        <a:spcAft>
                          <a:spcPts val="0"/>
                        </a:spcAft>
                        <a:buNone/>
                      </a:pPr>
                      <a:r>
                        <a:rPr lang="en-US" sz="3000"/>
                        <a:t>プリンタ</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724000">
                <a:tc>
                  <a:txBody>
                    <a:bodyPr/>
                    <a:lstStyle/>
                    <a:p>
                      <a:pPr marL="0" lvl="0" indent="0" algn="l" rtl="0">
                        <a:spcBef>
                          <a:spcPts val="0"/>
                        </a:spcBef>
                        <a:spcAft>
                          <a:spcPts val="0"/>
                        </a:spcAft>
                        <a:buNone/>
                      </a:pPr>
                      <a:r>
                        <a:rPr lang="en-US" sz="3000"/>
                        <a:t>コンピュータ</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r h="724000">
                <a:tc>
                  <a:txBody>
                    <a:bodyPr/>
                    <a:lstStyle/>
                    <a:p>
                      <a:pPr marL="0" lvl="0" indent="0" algn="l" rtl="0">
                        <a:spcBef>
                          <a:spcPts val="0"/>
                        </a:spcBef>
                        <a:spcAft>
                          <a:spcPts val="0"/>
                        </a:spcAft>
                        <a:buNone/>
                      </a:pPr>
                      <a:r>
                        <a:rPr lang="en-US" sz="3000"/>
                        <a:t>バス型</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6"/>
                  </a:ext>
                </a:extLst>
              </a:tr>
              <a:tr h="724000">
                <a:tc>
                  <a:txBody>
                    <a:bodyPr/>
                    <a:lstStyle/>
                    <a:p>
                      <a:pPr marL="0" lvl="0" indent="0" algn="l" rtl="0">
                        <a:spcBef>
                          <a:spcPts val="0"/>
                        </a:spcBef>
                        <a:spcAft>
                          <a:spcPts val="0"/>
                        </a:spcAft>
                        <a:buNone/>
                      </a:pPr>
                      <a:r>
                        <a:rPr lang="en-US" sz="3000"/>
                        <a:t>スター型</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7"/>
                  </a:ext>
                </a:extLst>
              </a:tr>
              <a:tr h="724000">
                <a:tc>
                  <a:txBody>
                    <a:bodyPr/>
                    <a:lstStyle/>
                    <a:p>
                      <a:pPr marL="0" lvl="0" indent="0" algn="l" rtl="0">
                        <a:spcBef>
                          <a:spcPts val="0"/>
                        </a:spcBef>
                        <a:spcAft>
                          <a:spcPts val="0"/>
                        </a:spcAft>
                        <a:buNone/>
                      </a:pPr>
                      <a:r>
                        <a:rPr lang="en-US" sz="3000"/>
                        <a:t>リング型</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sp>
        <p:nvSpPr>
          <p:cNvPr id="310" name="Google Shape;310;p53"/>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カタカナ語</a:t>
            </a:r>
            <a:endParaRPr b="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54"/>
          <p:cNvSpPr txBox="1">
            <a:spLocks noGrp="1"/>
          </p:cNvSpPr>
          <p:nvPr>
            <p:ph type="sldNum" idx="12"/>
          </p:nvPr>
        </p:nvSpPr>
        <p:spPr>
          <a:xfrm>
            <a:off x="12268604" y="91022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8</a:t>
            </a:fld>
            <a:endParaRPr/>
          </a:p>
        </p:txBody>
      </p:sp>
      <p:graphicFrame>
        <p:nvGraphicFramePr>
          <p:cNvPr id="316" name="Google Shape;316;p54"/>
          <p:cNvGraphicFramePr/>
          <p:nvPr/>
        </p:nvGraphicFramePr>
        <p:xfrm>
          <a:off x="308311" y="2192153"/>
          <a:ext cx="11884100" cy="3838384"/>
        </p:xfrm>
        <a:graphic>
          <a:graphicData uri="http://schemas.openxmlformats.org/drawingml/2006/table">
            <a:tbl>
              <a:tblPr bandRow="1">
                <a:noFill/>
                <a:tableStyleId>{4C2B8F7B-CACF-4F59-AE0A-ED79B10A6F42}</a:tableStyleId>
              </a:tblPr>
              <a:tblGrid>
                <a:gridCol w="6073675">
                  <a:extLst>
                    <a:ext uri="{9D8B030D-6E8A-4147-A177-3AD203B41FA5}">
                      <a16:colId xmlns:a16="http://schemas.microsoft.com/office/drawing/2014/main" val="20000"/>
                    </a:ext>
                  </a:extLst>
                </a:gridCol>
                <a:gridCol w="5810425">
                  <a:extLst>
                    <a:ext uri="{9D8B030D-6E8A-4147-A177-3AD203B41FA5}">
                      <a16:colId xmlns:a16="http://schemas.microsoft.com/office/drawing/2014/main" val="20001"/>
                    </a:ext>
                  </a:extLst>
                </a:gridCol>
              </a:tblGrid>
              <a:tr h="650625">
                <a:tc>
                  <a:txBody>
                    <a:bodyPr/>
                    <a:lstStyle/>
                    <a:p>
                      <a:pPr marL="0" marR="0" lvl="0" indent="0" algn="ctr" rtl="0">
                        <a:lnSpc>
                          <a:spcPct val="205000"/>
                        </a:lnSpc>
                        <a:spcBef>
                          <a:spcPts val="0"/>
                        </a:spcBef>
                        <a:spcAft>
                          <a:spcPts val="0"/>
                        </a:spcAft>
                        <a:buNone/>
                      </a:pPr>
                      <a:r>
                        <a:rPr lang="en-US" sz="3000" b="1">
                          <a:solidFill>
                            <a:schemeClr val="dk1"/>
                          </a:solidFill>
                          <a:latin typeface="Arial"/>
                          <a:ea typeface="Arial"/>
                          <a:cs typeface="Arial"/>
                          <a:sym typeface="Arial"/>
                        </a:rPr>
                        <a:t>カタカナ語</a:t>
                      </a:r>
                      <a:endParaRPr sz="30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marR="0" lvl="0" indent="0" algn="ctr" rtl="0">
                        <a:lnSpc>
                          <a:spcPct val="205000"/>
                        </a:lnSpc>
                        <a:spcBef>
                          <a:spcPts val="0"/>
                        </a:spcBef>
                        <a:spcAft>
                          <a:spcPts val="0"/>
                        </a:spcAft>
                        <a:buNone/>
                      </a:pPr>
                      <a:r>
                        <a:rPr lang="en-US" sz="3000" b="1">
                          <a:solidFill>
                            <a:schemeClr val="dk1"/>
                          </a:solidFill>
                          <a:latin typeface="Arial"/>
                          <a:ea typeface="Arial"/>
                          <a:cs typeface="Arial"/>
                          <a:sym typeface="Arial"/>
                        </a:rPr>
                        <a:t>ローマ字</a:t>
                      </a:r>
                      <a:endParaRPr sz="3000" b="1" u="none" strike="noStrike" cap="none">
                        <a:latin typeface="Arial"/>
                        <a:ea typeface="Arial"/>
                        <a:cs typeface="Arial"/>
                        <a:sym typeface="Arial"/>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843275">
                <a:tc>
                  <a:txBody>
                    <a:bodyPr/>
                    <a:lstStyle/>
                    <a:p>
                      <a:pPr marL="0" lvl="0" indent="0" algn="l" rtl="0">
                        <a:spcBef>
                          <a:spcPts val="0"/>
                        </a:spcBef>
                        <a:spcAft>
                          <a:spcPts val="0"/>
                        </a:spcAft>
                        <a:buNone/>
                      </a:pPr>
                      <a:r>
                        <a:rPr lang="en-US" sz="3000"/>
                        <a:t>ルール</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710750">
                <a:tc>
                  <a:txBody>
                    <a:bodyPr/>
                    <a:lstStyle/>
                    <a:p>
                      <a:pPr marL="0" lvl="0" indent="0" algn="l" rtl="0">
                        <a:spcBef>
                          <a:spcPts val="0"/>
                        </a:spcBef>
                        <a:spcAft>
                          <a:spcPts val="0"/>
                        </a:spcAft>
                        <a:buNone/>
                      </a:pPr>
                      <a:r>
                        <a:rPr lang="en-US" sz="3000"/>
                        <a:t>アクセス</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724000">
                <a:tc>
                  <a:txBody>
                    <a:bodyPr/>
                    <a:lstStyle/>
                    <a:p>
                      <a:pPr marL="0" lvl="0" indent="0" algn="l" rtl="0">
                        <a:spcBef>
                          <a:spcPts val="0"/>
                        </a:spcBef>
                        <a:spcAft>
                          <a:spcPts val="0"/>
                        </a:spcAft>
                        <a:buNone/>
                      </a:pPr>
                      <a:r>
                        <a:rPr lang="en-US" sz="3000"/>
                        <a:t>バッティング</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724000">
                <a:tc>
                  <a:txBody>
                    <a:bodyPr/>
                    <a:lstStyle/>
                    <a:p>
                      <a:pPr marL="0" lvl="0" indent="0" algn="l" rtl="0">
                        <a:spcBef>
                          <a:spcPts val="0"/>
                        </a:spcBef>
                        <a:spcAft>
                          <a:spcPts val="0"/>
                        </a:spcAft>
                        <a:buNone/>
                      </a:pPr>
                      <a:r>
                        <a:rPr lang="en-US" sz="3000"/>
                        <a:t>タイミング</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300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17" name="Google Shape;317;p54"/>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カタカナ語</a:t>
            </a:r>
            <a:endParaRPr b="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55"/>
          <p:cNvSpPr txBox="1">
            <a:spLocks noGrp="1"/>
          </p:cNvSpPr>
          <p:nvPr>
            <p:ph type="sldNum" idx="12"/>
          </p:nvPr>
        </p:nvSpPr>
        <p:spPr>
          <a:xfrm>
            <a:off x="12268604" y="9102240"/>
            <a:ext cx="449100" cy="410400"/>
          </a:xfrm>
          <a:prstGeom prst="rect">
            <a:avLst/>
          </a:prstGeom>
          <a:noFill/>
          <a:ln>
            <a:noFill/>
          </a:ln>
        </p:spPr>
        <p:txBody>
          <a:bodyPr spcFirstLastPara="1" wrap="square" lIns="50800" tIns="50800" rIns="50800" bIns="50800" anchor="t" anchorCtr="0">
            <a:spAutoFit/>
          </a:bodyPr>
          <a:lstStyle/>
          <a:p>
            <a:pPr marL="0" lvl="0" indent="0" algn="ctr" rtl="0">
              <a:spcBef>
                <a:spcPts val="0"/>
              </a:spcBef>
              <a:spcAft>
                <a:spcPts val="0"/>
              </a:spcAft>
              <a:buClr>
                <a:srgbClr val="FFFFFF"/>
              </a:buClr>
              <a:buSzPts val="2000"/>
              <a:buFont typeface="Arial"/>
              <a:buNone/>
            </a:pPr>
            <a:fld id="{00000000-1234-1234-1234-123412341234}" type="slidenum">
              <a:rPr lang="en-US"/>
              <a:t>9</a:t>
            </a:fld>
            <a:endParaRPr/>
          </a:p>
        </p:txBody>
      </p:sp>
      <p:graphicFrame>
        <p:nvGraphicFramePr>
          <p:cNvPr id="323" name="Google Shape;323;p55"/>
          <p:cNvGraphicFramePr/>
          <p:nvPr>
            <p:extLst>
              <p:ext uri="{D42A27DB-BD31-4B8C-83A1-F6EECF244321}">
                <p14:modId xmlns:p14="http://schemas.microsoft.com/office/powerpoint/2010/main" val="4111807416"/>
              </p:ext>
            </p:extLst>
          </p:nvPr>
        </p:nvGraphicFramePr>
        <p:xfrm>
          <a:off x="308311" y="2192153"/>
          <a:ext cx="11884100" cy="6734384"/>
        </p:xfrm>
        <a:graphic>
          <a:graphicData uri="http://schemas.openxmlformats.org/drawingml/2006/table">
            <a:tbl>
              <a:tblPr bandRow="1">
                <a:noFill/>
                <a:tableStyleId>{4C2B8F7B-CACF-4F59-AE0A-ED79B10A6F42}</a:tableStyleId>
              </a:tblPr>
              <a:tblGrid>
                <a:gridCol w="6073675">
                  <a:extLst>
                    <a:ext uri="{9D8B030D-6E8A-4147-A177-3AD203B41FA5}">
                      <a16:colId xmlns:a16="http://schemas.microsoft.com/office/drawing/2014/main" val="20000"/>
                    </a:ext>
                  </a:extLst>
                </a:gridCol>
                <a:gridCol w="5810425">
                  <a:extLst>
                    <a:ext uri="{9D8B030D-6E8A-4147-A177-3AD203B41FA5}">
                      <a16:colId xmlns:a16="http://schemas.microsoft.com/office/drawing/2014/main" val="20001"/>
                    </a:ext>
                  </a:extLst>
                </a:gridCol>
              </a:tblGrid>
              <a:tr h="650625">
                <a:tc>
                  <a:txBody>
                    <a:bodyPr/>
                    <a:lstStyle/>
                    <a:p>
                      <a:pPr marL="0" marR="0" lvl="0" indent="0" algn="ctr" rtl="0">
                        <a:lnSpc>
                          <a:spcPct val="205000"/>
                        </a:lnSpc>
                        <a:spcBef>
                          <a:spcPts val="0"/>
                        </a:spcBef>
                        <a:spcAft>
                          <a:spcPts val="0"/>
                        </a:spcAft>
                        <a:buNone/>
                      </a:pPr>
                      <a:r>
                        <a:rPr lang="en-US" sz="3000" b="1">
                          <a:solidFill>
                            <a:schemeClr val="dk1"/>
                          </a:solidFill>
                          <a:latin typeface="Arial"/>
                          <a:ea typeface="Arial"/>
                          <a:cs typeface="Arial"/>
                          <a:sym typeface="Arial"/>
                        </a:rPr>
                        <a:t>カタカナ語</a:t>
                      </a:r>
                      <a:endParaRPr sz="3000" b="1" u="none" strike="noStrike" cap="none">
                        <a:latin typeface="Arial"/>
                        <a:ea typeface="Arial"/>
                        <a:cs typeface="Arial"/>
                        <a:sym typeface="Arial"/>
                      </a:endParaRPr>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tc>
                  <a:txBody>
                    <a:bodyPr/>
                    <a:lstStyle/>
                    <a:p>
                      <a:pPr marL="0" marR="0" lvl="0" indent="0" algn="ctr" rtl="0">
                        <a:lnSpc>
                          <a:spcPct val="205000"/>
                        </a:lnSpc>
                        <a:spcBef>
                          <a:spcPts val="0"/>
                        </a:spcBef>
                        <a:spcAft>
                          <a:spcPts val="0"/>
                        </a:spcAft>
                        <a:buNone/>
                      </a:pPr>
                      <a:r>
                        <a:rPr lang="en-US" sz="3000" b="1">
                          <a:solidFill>
                            <a:schemeClr val="dk1"/>
                          </a:solidFill>
                          <a:latin typeface="Arial"/>
                          <a:ea typeface="Arial"/>
                          <a:cs typeface="Arial"/>
                          <a:sym typeface="Arial"/>
                        </a:rPr>
                        <a:t>ローマ字</a:t>
                      </a:r>
                      <a:endParaRPr sz="3000" b="1" u="none" strike="noStrike" cap="none">
                        <a:latin typeface="Arial"/>
                        <a:ea typeface="Arial"/>
                        <a:cs typeface="Arial"/>
                        <a:sym typeface="Arial"/>
                      </a:endParaRPr>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CCCCCC"/>
                      </a:solidFill>
                      <a:prstDash val="solid"/>
                      <a:round/>
                      <a:headEnd type="none" w="sm" len="sm"/>
                      <a:tailEnd type="none" w="sm" len="sm"/>
                    </a:lnB>
                    <a:solidFill>
                      <a:srgbClr val="CFE2F3"/>
                    </a:solidFill>
                  </a:tcPr>
                </a:tc>
                <a:extLst>
                  <a:ext uri="{0D108BD9-81ED-4DB2-BD59-A6C34878D82A}">
                    <a16:rowId xmlns:a16="http://schemas.microsoft.com/office/drawing/2014/main" val="10000"/>
                  </a:ext>
                </a:extLst>
              </a:tr>
              <a:tr h="843275">
                <a:tc>
                  <a:txBody>
                    <a:bodyPr/>
                    <a:lstStyle/>
                    <a:p>
                      <a:pPr marL="0" lvl="0" indent="0" algn="l" rtl="0">
                        <a:spcBef>
                          <a:spcPts val="0"/>
                        </a:spcBef>
                        <a:spcAft>
                          <a:spcPts val="0"/>
                        </a:spcAft>
                        <a:buNone/>
                      </a:pPr>
                      <a:r>
                        <a:rPr lang="en-US" sz="3000"/>
                        <a:t>Cable</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ケーブル</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710750">
                <a:tc>
                  <a:txBody>
                    <a:bodyPr/>
                    <a:lstStyle/>
                    <a:p>
                      <a:pPr marL="0" lvl="0" indent="0" algn="l" rtl="0">
                        <a:spcBef>
                          <a:spcPts val="0"/>
                        </a:spcBef>
                        <a:spcAft>
                          <a:spcPts val="0"/>
                        </a:spcAft>
                        <a:buNone/>
                      </a:pPr>
                      <a:r>
                        <a:rPr lang="en-US" sz="3000"/>
                        <a:t>Local area network</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ローカルアリアネットワーク</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724000">
                <a:tc>
                  <a:txBody>
                    <a:bodyPr/>
                    <a:lstStyle/>
                    <a:p>
                      <a:pPr marL="0" lvl="0" indent="0" algn="l" rtl="0">
                        <a:spcBef>
                          <a:spcPts val="0"/>
                        </a:spcBef>
                        <a:spcAft>
                          <a:spcPts val="0"/>
                        </a:spcAft>
                        <a:buNone/>
                      </a:pPr>
                      <a:r>
                        <a:rPr lang="en-US" sz="3000"/>
                        <a:t>Data</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データ</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724000">
                <a:tc>
                  <a:txBody>
                    <a:bodyPr/>
                    <a:lstStyle/>
                    <a:p>
                      <a:pPr marL="0" lvl="0" indent="0" algn="l" rtl="0">
                        <a:spcBef>
                          <a:spcPts val="0"/>
                        </a:spcBef>
                        <a:spcAft>
                          <a:spcPts val="0"/>
                        </a:spcAft>
                        <a:buNone/>
                      </a:pPr>
                      <a:r>
                        <a:rPr lang="en-US" sz="3000"/>
                        <a:t>Printer</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プリンタ</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724000">
                <a:tc>
                  <a:txBody>
                    <a:bodyPr/>
                    <a:lstStyle/>
                    <a:p>
                      <a:pPr marL="0" lvl="0" indent="0" algn="l" rtl="0">
                        <a:spcBef>
                          <a:spcPts val="0"/>
                        </a:spcBef>
                        <a:spcAft>
                          <a:spcPts val="0"/>
                        </a:spcAft>
                        <a:buNone/>
                      </a:pPr>
                      <a:r>
                        <a:rPr lang="en-US" sz="3000"/>
                        <a:t>Computer</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コンピュータ</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r h="724000">
                <a:tc>
                  <a:txBody>
                    <a:bodyPr/>
                    <a:lstStyle/>
                    <a:p>
                      <a:pPr marL="0" marR="38100" lvl="0" indent="0" algn="l" rtl="0">
                        <a:lnSpc>
                          <a:spcPct val="128571"/>
                        </a:lnSpc>
                        <a:spcBef>
                          <a:spcPts val="0"/>
                        </a:spcBef>
                        <a:spcAft>
                          <a:spcPts val="0"/>
                        </a:spcAft>
                        <a:buNone/>
                      </a:pPr>
                      <a:r>
                        <a:rPr lang="en-US" sz="3000"/>
                        <a:t>Bus Topology</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バストポロジ</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6"/>
                  </a:ext>
                </a:extLst>
              </a:tr>
              <a:tr h="724000">
                <a:tc>
                  <a:txBody>
                    <a:bodyPr/>
                    <a:lstStyle/>
                    <a:p>
                      <a:pPr marL="0" lvl="0" indent="0" algn="l" rtl="0">
                        <a:spcBef>
                          <a:spcPts val="0"/>
                        </a:spcBef>
                        <a:spcAft>
                          <a:spcPts val="0"/>
                        </a:spcAft>
                        <a:buNone/>
                      </a:pPr>
                      <a:r>
                        <a:rPr lang="en-US" sz="3000"/>
                        <a:t>Star</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スター</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7"/>
                  </a:ext>
                </a:extLst>
              </a:tr>
              <a:tr h="724000">
                <a:tc>
                  <a:txBody>
                    <a:bodyPr/>
                    <a:lstStyle/>
                    <a:p>
                      <a:pPr marL="0" lvl="0" indent="0" algn="l" rtl="0">
                        <a:spcBef>
                          <a:spcPts val="0"/>
                        </a:spcBef>
                        <a:spcAft>
                          <a:spcPts val="0"/>
                        </a:spcAft>
                        <a:buNone/>
                      </a:pPr>
                      <a:r>
                        <a:rPr lang="en-US" sz="3000"/>
                        <a:t>Ring</a:t>
                      </a:r>
                      <a:endParaRPr sz="3000"/>
                    </a:p>
                  </a:txBody>
                  <a:tcPr marL="38100" marR="38100" marT="25400" marB="25400" anchor="ctr">
                    <a:lnL w="12700" cap="flat" cmpd="sng">
                      <a:solidFill>
                        <a:srgbClr val="CCCCCC"/>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ja-JP" altLang="en-US" sz="3000" dirty="0"/>
                        <a:t>リング</a:t>
                      </a:r>
                      <a:endParaRPr sz="3000" dirty="0"/>
                    </a:p>
                  </a:txBody>
                  <a:tcPr marL="38100" marR="38100" marT="25400" marB="25400" anchor="ctr">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sp>
        <p:nvSpPr>
          <p:cNvPr id="324" name="Google Shape;324;p55"/>
          <p:cNvSpPr txBox="1">
            <a:spLocks noGrp="1"/>
          </p:cNvSpPr>
          <p:nvPr>
            <p:ph type="title"/>
          </p:nvPr>
        </p:nvSpPr>
        <p:spPr>
          <a:xfrm>
            <a:off x="1270000" y="111017"/>
            <a:ext cx="11099700" cy="1934400"/>
          </a:xfrm>
          <a:prstGeom prst="rect">
            <a:avLst/>
          </a:prstGeom>
          <a:noFill/>
          <a:ln>
            <a:noFill/>
          </a:ln>
        </p:spPr>
        <p:txBody>
          <a:bodyPr spcFirstLastPara="1" wrap="square" lIns="50800" tIns="50800" rIns="50800" bIns="50800" anchor="ctr" anchorCtr="0">
            <a:normAutofit/>
          </a:bodyPr>
          <a:lstStyle/>
          <a:p>
            <a:pPr marL="0" lvl="0" indent="0" algn="l" rtl="0">
              <a:spcBef>
                <a:spcPts val="0"/>
              </a:spcBef>
              <a:spcAft>
                <a:spcPts val="0"/>
              </a:spcAft>
              <a:buClr>
                <a:srgbClr val="C63024"/>
              </a:buClr>
              <a:buSzPts val="6400"/>
              <a:buFont typeface="Arial"/>
              <a:buNone/>
            </a:pPr>
            <a:r>
              <a:rPr lang="en-US" b="0"/>
              <a:t>カタカナ語</a:t>
            </a:r>
            <a:endParaRPr b="0"/>
          </a:p>
        </p:txBody>
      </p:sp>
    </p:spTree>
  </p:cSld>
  <p:clrMapOvr>
    <a:masterClrMapping/>
  </p:clrMapOvr>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1148</Words>
  <Application>Microsoft Office PowerPoint</Application>
  <PresentationFormat>Tùy chỉnh</PresentationFormat>
  <Paragraphs>487</Paragraphs>
  <Slides>52</Slides>
  <Notes>51</Notes>
  <HiddenSlides>0</HiddenSlides>
  <MMClips>0</MMClips>
  <ScaleCrop>false</ScaleCrop>
  <HeadingPairs>
    <vt:vector size="6" baseType="variant">
      <vt:variant>
        <vt:lpstr>Phông được Dùng</vt:lpstr>
      </vt:variant>
      <vt:variant>
        <vt:i4>6</vt:i4>
      </vt:variant>
      <vt:variant>
        <vt:lpstr>Chủ đề</vt:lpstr>
      </vt:variant>
      <vt:variant>
        <vt:i4>3</vt:i4>
      </vt:variant>
      <vt:variant>
        <vt:lpstr>Tiêu đề Bản chiếu</vt:lpstr>
      </vt:variant>
      <vt:variant>
        <vt:i4>52</vt:i4>
      </vt:variant>
    </vt:vector>
  </HeadingPairs>
  <TitlesOfParts>
    <vt:vector size="61" baseType="lpstr">
      <vt:lpstr>Arial</vt:lpstr>
      <vt:lpstr>ヒラギノ角ゴ ProN W3</vt:lpstr>
      <vt:lpstr>Helvetica Neue</vt:lpstr>
      <vt:lpstr>M PLUS 1p</vt:lpstr>
      <vt:lpstr>Palatino</vt:lpstr>
      <vt:lpstr>Avenir</vt:lpstr>
      <vt:lpstr>White</vt:lpstr>
      <vt:lpstr>White</vt:lpstr>
      <vt:lpstr>White</vt:lpstr>
      <vt:lpstr>IT日本語1</vt:lpstr>
      <vt:lpstr>目次</vt:lpstr>
      <vt:lpstr>復習</vt:lpstr>
      <vt:lpstr>復習</vt:lpstr>
      <vt:lpstr>復習</vt:lpstr>
      <vt:lpstr>カタカナ語と アルファベット語</vt:lpstr>
      <vt:lpstr>カタカナ語</vt:lpstr>
      <vt:lpstr>カタカナ語</vt:lpstr>
      <vt:lpstr>カタカナ語</vt:lpstr>
      <vt:lpstr>カタカナ語</vt:lpstr>
      <vt:lpstr>アルファベット語</vt:lpstr>
      <vt:lpstr>LANは小規模ネットワーク</vt:lpstr>
      <vt:lpstr>LANは小規模ネットワーク</vt:lpstr>
      <vt:lpstr>新しい言葉を覚えましょう</vt:lpstr>
      <vt:lpstr>新しい言葉を読みましょう</vt:lpstr>
      <vt:lpstr>新しい言葉を読みましょう</vt:lpstr>
      <vt:lpstr>新しい言葉の作文</vt:lpstr>
      <vt:lpstr>新しい言葉の作文</vt:lpstr>
      <vt:lpstr>文章の理解</vt:lpstr>
      <vt:lpstr>LANの接続形態</vt:lpstr>
      <vt:lpstr>新しい言葉を覚えましょう</vt:lpstr>
      <vt:lpstr>新しい言葉を読みましょう</vt:lpstr>
      <vt:lpstr>新しい言葉を読みましょう</vt:lpstr>
      <vt:lpstr>新しい言葉の作文</vt:lpstr>
      <vt:lpstr>新しい言葉の作文</vt:lpstr>
      <vt:lpstr>文章の理解</vt:lpstr>
      <vt:lpstr>LANの接続形態</vt:lpstr>
      <vt:lpstr>LANの接続形態</vt:lpstr>
      <vt:lpstr>LANの接続形態</vt:lpstr>
      <vt:lpstr>LANのアクセス方式</vt:lpstr>
      <vt:lpstr>Bản trình bày PowerPoint</vt:lpstr>
      <vt:lpstr>新しい言葉を覚えましょう</vt:lpstr>
      <vt:lpstr>新しい言葉を読みましょう</vt:lpstr>
      <vt:lpstr>新しい言葉を読みましょう</vt:lpstr>
      <vt:lpstr>新しい言葉の作文</vt:lpstr>
      <vt:lpstr>新しい言葉の作文</vt:lpstr>
      <vt:lpstr>文章の理解</vt:lpstr>
      <vt:lpstr>CSMA/CD方式</vt:lpstr>
      <vt:lpstr>新しい言葉を覚えましょう</vt:lpstr>
      <vt:lpstr>新しい言葉を読みましょう</vt:lpstr>
      <vt:lpstr>新しい言葉を読みましょう</vt:lpstr>
      <vt:lpstr>新しい言葉の作文</vt:lpstr>
      <vt:lpstr>新しい言葉の作文</vt:lpstr>
      <vt:lpstr>文章の理解</vt:lpstr>
      <vt:lpstr>CSMA/CD方式</vt:lpstr>
      <vt:lpstr> 練習問題</vt:lpstr>
      <vt:lpstr>問題1</vt:lpstr>
      <vt:lpstr>問題2</vt:lpstr>
      <vt:lpstr>問題3</vt:lpstr>
      <vt:lpstr>問題4</vt:lpstr>
      <vt:lpstr>宿題</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IT日本語1</dc:title>
  <cp:lastModifiedBy>NGUYEN THE DUC 20194515</cp:lastModifiedBy>
  <cp:revision>1</cp:revision>
  <dcterms:modified xsi:type="dcterms:W3CDTF">2022-02-13T08:20:01Z</dcterms:modified>
</cp:coreProperties>
</file>